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86410" autoAdjust="0"/>
  </p:normalViewPr>
  <p:slideViewPr>
    <p:cSldViewPr snapToGrid="0" snapToObjects="1">
      <p:cViewPr>
        <p:scale>
          <a:sx n="71" d="100"/>
          <a:sy n="71" d="100"/>
        </p:scale>
        <p:origin x="9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75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13.12.2021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21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13.12.2021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66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13.12.2021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633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Credits by regions ,13.12.2021 ,card ,Сума заявок (грн.) ,Applications (uah) ,Credits (uah) ,Сума заявок (грн.) ,Average Credit (uah) ,Applications distribution by borrower type &amp; credit goal ,Applications distribution by type of borrower, mln uah ,Credits distribution by market type ,multiRowCard ,Applications distribution by market type ,Applications by gender ,Apps distribution by regions ,Applications &amp; Credits by goals ,Applications &amp; Credits by bank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13.12.2021 ,Applications distribution by borrower type &amp; mortgage ,Applications &amp; Agreements by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13.12.2021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225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panat</cp:lastModifiedBy>
  <cp:revision>5</cp:revision>
  <dcterms:created xsi:type="dcterms:W3CDTF">2016-09-04T11:54:55Z</dcterms:created>
  <dcterms:modified xsi:type="dcterms:W3CDTF">2021-12-13T07:08:42Z</dcterms:modified>
</cp:coreProperties>
</file>