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57" r:id="rId2"/>
    <p:sldId id="258"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33" autoAdjust="0"/>
    <p:restoredTop sz="86410" autoAdjust="0"/>
  </p:normalViewPr>
  <p:slideViewPr>
    <p:cSldViewPr snapToGrid="0" snapToObjects="1">
      <p:cViewPr>
        <p:scale>
          <a:sx n="103" d="100"/>
          <a:sy n="103" d="100"/>
        </p:scale>
        <p:origin x="138" y="5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2913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FRP_logo</a:t>
            </a:r>
            <a:endParaRPr dirty="0"/>
          </a:p>
          <a:p>
            <a:r>
              <a:rPr b="0" dirty="0"/>
              <a:t>No alt text provided</a:t>
            </a:r>
            <a:endParaRPr dirty="0"/>
          </a:p>
          <a:p>
            <a:endParaRPr dirty="0"/>
          </a:p>
          <a:p>
            <a:r>
              <a:rPr b="1" dirty="0"/>
              <a:t>Applications distribution by market type</a:t>
            </a:r>
            <a:endParaRPr dirty="0"/>
          </a:p>
          <a:p>
            <a:r>
              <a:rPr b="0" dirty="0"/>
              <a:t>No alt text provided</a:t>
            </a:r>
            <a:endParaRPr dirty="0"/>
          </a:p>
          <a:p>
            <a:endParaRPr dirty="0"/>
          </a:p>
          <a:p>
            <a:r>
              <a:rPr b="1" dirty="0"/>
              <a:t>Applications distribution by borrower type &amp; credit goal</a:t>
            </a:r>
            <a:endParaRPr dirty="0"/>
          </a:p>
          <a:p>
            <a:r>
              <a:rPr b="0" dirty="0"/>
              <a:t>No alt text provided</a:t>
            </a:r>
            <a:endParaRPr dirty="0"/>
          </a:p>
          <a:p>
            <a:endParaRPr dirty="0"/>
          </a:p>
          <a:p>
            <a:r>
              <a:rPr b="1" dirty="0"/>
              <a:t>Applications distribution by type of borrower, mln uah</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Applications (uah)</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Average Credit (uah)</a:t>
            </a:r>
            <a:endParaRPr dirty="0"/>
          </a:p>
          <a:p>
            <a:r>
              <a:rPr b="0" dirty="0"/>
              <a:t>No alt text provided</a:t>
            </a:r>
            <a:endParaRPr dirty="0"/>
          </a:p>
          <a:p>
            <a:endParaRPr dirty="0"/>
          </a:p>
          <a:p>
            <a:r>
              <a:rPr b="1" dirty="0"/>
              <a:t>Credits (uah)</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14.02.2022</a:t>
            </a:r>
            <a:endParaRPr dirty="0"/>
          </a:p>
          <a:p>
            <a:r>
              <a:rPr b="0" dirty="0"/>
              <a:t>No alt text provided</a:t>
            </a:r>
            <a:endParaRPr dirty="0"/>
          </a:p>
          <a:p>
            <a:endParaRPr dirty="0"/>
          </a:p>
          <a:p>
            <a:r>
              <a:rPr b="1" dirty="0"/>
              <a:t>Credits distribution by market type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Applications &amp; Credits by banks</a:t>
            </a:r>
            <a:endParaRPr dirty="0"/>
          </a:p>
          <a:p>
            <a:r>
              <a:rPr b="0" dirty="0"/>
              <a:t>No alt text provided</a:t>
            </a:r>
            <a:endParaRPr dirty="0"/>
          </a:p>
          <a:p>
            <a:endParaRPr dirty="0"/>
          </a:p>
          <a:p>
            <a:r>
              <a:rPr b="1" dirty="0"/>
              <a:t>Apps distribution by regions</a:t>
            </a:r>
            <a:endParaRPr dirty="0"/>
          </a:p>
          <a:p>
            <a:r>
              <a:rPr b="0" dirty="0"/>
              <a:t>No alt text provided</a:t>
            </a:r>
            <a:endParaRPr dirty="0"/>
          </a:p>
          <a:p>
            <a:endParaRPr dirty="0"/>
          </a:p>
          <a:p>
            <a:r>
              <a:rPr b="1" dirty="0"/>
              <a:t>Credits by regions</a:t>
            </a:r>
            <a:endParaRPr dirty="0"/>
          </a:p>
          <a:p>
            <a:r>
              <a:rPr b="0" dirty="0"/>
              <a:t>No alt text provided</a:t>
            </a:r>
            <a:endParaRPr dirty="0"/>
          </a:p>
          <a:p>
            <a:endParaRPr dirty="0"/>
          </a:p>
          <a:p>
            <a:r>
              <a:rPr b="1" dirty="0"/>
              <a:t>Applications by gender</a:t>
            </a:r>
            <a:endParaRPr dirty="0"/>
          </a:p>
          <a:p>
            <a:r>
              <a:rPr b="0" dirty="0"/>
              <a:t>No alt text provided</a:t>
            </a:r>
            <a:endParaRPr dirty="0"/>
          </a:p>
          <a:p>
            <a:endParaRPr dirty="0"/>
          </a:p>
          <a:p>
            <a:r>
              <a:rPr b="1" dirty="0"/>
              <a:t>Applications &amp; Credits by goals</a:t>
            </a:r>
            <a:endParaRPr dirty="0"/>
          </a:p>
          <a:p>
            <a:r>
              <a:rPr b="0" dirty="0"/>
              <a:t>No alt text provided</a:t>
            </a:r>
            <a:endParaRPr dirty="0"/>
          </a:p>
          <a:p>
            <a:endParaRPr dirty="0"/>
          </a:p>
        </p:txBody>
      </p:sp>
    </p:spTree>
    <p:extLst>
      <p:ext uri="{BB962C8B-B14F-4D97-AF65-F5344CB8AC3E}">
        <p14:creationId xmlns:p14="http://schemas.microsoft.com/office/powerpoint/2010/main" val="287352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FRP_logo</a:t>
            </a:r>
            <a:endParaRPr dirty="0"/>
          </a:p>
          <a:p>
            <a:r>
              <a:rPr b="0" dirty="0"/>
              <a:t>No alt text provided</a:t>
            </a:r>
            <a:endParaRPr dirty="0"/>
          </a:p>
          <a:p>
            <a:endParaRPr dirty="0"/>
          </a:p>
          <a:p>
            <a:r>
              <a:rPr b="1" dirty="0"/>
              <a:t>14.02.2022</a:t>
            </a:r>
            <a:endParaRPr dirty="0"/>
          </a:p>
          <a:p>
            <a:r>
              <a:rPr b="0" dirty="0"/>
              <a:t>No alt text provided</a:t>
            </a:r>
            <a:endParaRPr dirty="0"/>
          </a:p>
          <a:p>
            <a:endParaRPr dirty="0"/>
          </a:p>
          <a:p>
            <a:r>
              <a:rPr b="1" dirty="0"/>
              <a:t>Applications distribution by borrower type &amp; mortgage</a:t>
            </a:r>
            <a:endParaRPr dirty="0"/>
          </a:p>
          <a:p>
            <a:r>
              <a:rPr b="0" dirty="0"/>
              <a:t>No alt text provided</a:t>
            </a:r>
            <a:endParaRPr dirty="0"/>
          </a:p>
          <a:p>
            <a:endParaRPr dirty="0"/>
          </a:p>
          <a:p>
            <a:r>
              <a:rPr b="1" dirty="0"/>
              <a:t>Applications &amp; Agreements by mortgage</a:t>
            </a:r>
            <a:endParaRPr dirty="0"/>
          </a:p>
          <a:p>
            <a:r>
              <a:rPr b="0" dirty="0"/>
              <a:t>No alt text provided</a:t>
            </a:r>
            <a:endParaRPr dirty="0"/>
          </a:p>
          <a:p>
            <a:endParaRPr dirty="0"/>
          </a:p>
        </p:txBody>
      </p:sp>
    </p:spTree>
    <p:extLst>
      <p:ext uri="{BB962C8B-B14F-4D97-AF65-F5344CB8AC3E}">
        <p14:creationId xmlns:p14="http://schemas.microsoft.com/office/powerpoint/2010/main" val="716557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FRP_logo</a:t>
            </a:r>
            <a:endParaRPr dirty="0"/>
          </a:p>
          <a:p>
            <a:r>
              <a:rPr b="0" dirty="0"/>
              <a:t>No alt text provided</a:t>
            </a:r>
            <a:endParaRPr dirty="0"/>
          </a:p>
          <a:p>
            <a:endParaRPr dirty="0"/>
          </a:p>
          <a:p>
            <a:r>
              <a:rPr b="1" dirty="0"/>
              <a:t>14.02.2022</a:t>
            </a:r>
            <a:endParaRPr dirty="0"/>
          </a:p>
          <a:p>
            <a:r>
              <a:rPr b="0" dirty="0"/>
              <a:t>No alt text provided</a:t>
            </a:r>
            <a:endParaRPr dirty="0"/>
          </a:p>
          <a:p>
            <a:endParaRPr dirty="0"/>
          </a:p>
          <a:p>
            <a:r>
              <a:rPr b="1" dirty="0"/>
              <a:t>Credits by regions</a:t>
            </a:r>
            <a:endParaRPr dirty="0"/>
          </a:p>
          <a:p>
            <a:r>
              <a:rPr b="0" dirty="0"/>
              <a:t>No alt text provided</a:t>
            </a:r>
            <a:endParaRPr dirty="0"/>
          </a:p>
          <a:p>
            <a:endParaRPr dirty="0"/>
          </a:p>
          <a:p>
            <a:r>
              <a:rPr b="1" dirty="0"/>
              <a:t>Apps distribution by regions</a:t>
            </a:r>
            <a:endParaRPr dirty="0"/>
          </a:p>
          <a:p>
            <a:r>
              <a:rPr b="0" dirty="0"/>
              <a:t>No alt text provided</a:t>
            </a:r>
            <a:endParaRPr dirty="0"/>
          </a:p>
          <a:p>
            <a:endParaRPr dirty="0"/>
          </a:p>
        </p:txBody>
      </p:sp>
    </p:spTree>
    <p:extLst>
      <p:ext uri="{BB962C8B-B14F-4D97-AF65-F5344CB8AC3E}">
        <p14:creationId xmlns:p14="http://schemas.microsoft.com/office/powerpoint/2010/main" val="2965415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2/14/2022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2/14/2022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2/14/2022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2/14/2022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FRP_logo ,Applications distribution by market type ,Applications distribution by borrower type &amp; credit goal ,Applications distribution by type of borrower, mln uah ,card ,Applications (uah) ,Сума заявок (грн.) ,Average Credit (uah) ,Credits (uah) ,Сума заявок (грн.) ,14.02.2022 ,Credits distribution by market type ,multiRowCard ,Applications &amp; Credits by banks ,Apps distribution by regions ,Credits by regions ,Applications by gender ,Applications &amp; Credits by goals.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ENG_D-Summary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FRP_logo ,14.02.2022 ,Applications distribution by borrower type &amp; mortgage ,Applications &amp; Agreements by mortg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ENG_D-Summary (cont.)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FRP_logo ,14.02.2022 ,Credits by regions ,Apps distribution by regions.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ENG_D-Summary (cont2)</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TotalTime>
  <Words>225</Words>
  <Application>Microsoft Office PowerPoint</Application>
  <PresentationFormat>Широкий екран</PresentationFormat>
  <Paragraphs>87</Paragraphs>
  <Slides>3</Slides>
  <Notes>3</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3</vt:i4>
      </vt:variant>
    </vt:vector>
  </HeadingPairs>
  <TitlesOfParts>
    <vt:vector size="7" baseType="lpstr">
      <vt:lpstr>Arial</vt:lpstr>
      <vt:lpstr>Calibri</vt:lpstr>
      <vt:lpstr>Calibri Light</vt:lpstr>
      <vt:lpstr>Custom Design</vt:lpstr>
      <vt:lpstr>ENG_D-Summary</vt:lpstr>
      <vt:lpstr>ENG_D-Summary (cont.)</vt:lpstr>
      <vt:lpstr>ENG_D-Summary (cont2)</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panat</cp:lastModifiedBy>
  <cp:revision>5</cp:revision>
  <dcterms:created xsi:type="dcterms:W3CDTF">2016-09-04T11:54:55Z</dcterms:created>
  <dcterms:modified xsi:type="dcterms:W3CDTF">2022-02-14T07:34:31Z</dcterms:modified>
</cp:coreProperties>
</file>