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0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p:txBody>
      </p:sp>
    </p:spTree>
    <p:extLst>
      <p:ext uri="{BB962C8B-B14F-4D97-AF65-F5344CB8AC3E}">
        <p14:creationId xmlns:p14="http://schemas.microsoft.com/office/powerpoint/2010/main" val="182090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138354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540275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102684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p:txBody>
      </p:sp>
    </p:spTree>
    <p:extLst>
      <p:ext uri="{BB962C8B-B14F-4D97-AF65-F5344CB8AC3E}">
        <p14:creationId xmlns:p14="http://schemas.microsoft.com/office/powerpoint/2010/main" val="9306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138690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334947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323637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216442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382167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p:txBody>
      </p:sp>
    </p:spTree>
    <p:extLst>
      <p:ext uri="{BB962C8B-B14F-4D97-AF65-F5344CB8AC3E}">
        <p14:creationId xmlns:p14="http://schemas.microsoft.com/office/powerpoint/2010/main" val="1396699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392554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basicShape ,slicer ,image ,Середня сума кредиту (грн.) ,Сума заявок (млн. грн.) ,Сума кредитів (млн. грн.) ,multiRowCard ,Таблиця 1. Інформація про заявки та підписані кредитні договори в розрізі банків ,Таблиця 2. Регіон, де планується придбавати нерухомість.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multiRowCard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Приріст суми заявок ,Приріст суми кредитів ,Приріст кількості заявок ,Приріст кількості кредитів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pivotTable ,slicer ,slicer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Сума заявок (грн.) ,Сума заявок (грн.) ,Розподіл кредитних договорів за видом ринку ,Розподіл заявок за видом ринку ,Таблиця 4. Структура підписаних кредитних договорів в розрізі банків і цілей кредиту, % ,Таблиця 3. Інформація про заявки та підписані кредитні договори за метою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Card ,ТОП-5 банків: Кількість КД, шт. ,Заявки, млн. грн. ,Кредитні договор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Кількість регіонів, де присутній банк ,ТОП-5 регіонів ,Розподіл заявок за регіонами, млн. грн. ,Охоплення регіонів України (на підставі суми заяво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ТОП-5 регіонів ,card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Середній дохід позичальників - учасників Програми за типами зайнятості ,Мінімальний дохід позичальників - учасників Програми за типами зайнятості ,Середній строк кредиту ,card ,card ,Розподіл кількості заявок за типом зайнятості позичальника, шт. ,Розподіл сум заявок за типом зайнятості позичальника, млн. грн. ,Розподіл кількості заявок за гендером.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card ,card ,Розподіл кількості заявок за типом позичальника, шт. ,Розподіл сум заявок за типом позичальника, млн. грн. ,Розподіл заявок за віковими групами позичальників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795</Words>
  <Application>Microsoft Office PowerPoint</Application>
  <PresentationFormat>Широкий екран</PresentationFormat>
  <Paragraphs>288</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2022-01-14T13:34:36Z</dcterms:modified>
</cp:coreProperties>
</file>