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30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17.01.2022</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Applications distribution by type of borrower, mln uah</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p:txBody>
      </p:sp>
    </p:spTree>
    <p:extLst>
      <p:ext uri="{BB962C8B-B14F-4D97-AF65-F5344CB8AC3E}">
        <p14:creationId xmlns:p14="http://schemas.microsoft.com/office/powerpoint/2010/main" val="194698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17.01.2022</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extLst>
      <p:ext uri="{BB962C8B-B14F-4D97-AF65-F5344CB8AC3E}">
        <p14:creationId xmlns:p14="http://schemas.microsoft.com/office/powerpoint/2010/main" val="208973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17.01.2022</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extLst>
      <p:ext uri="{BB962C8B-B14F-4D97-AF65-F5344CB8AC3E}">
        <p14:creationId xmlns:p14="http://schemas.microsoft.com/office/powerpoint/2010/main" val="81628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7.01.2022 ,Credits by regions ,Applications &amp; Credits by goals ,Applications distribution by borrower type &amp; credit goal ,Applications by gender ,Apps distribution by regions ,Applications &amp; Credits by banks ,Credits distribution by market type ,Applications distribution by market type ,Applications distribution by type of borrower, mln uah ,multiRowCard ,Average Credit (uah) ,Сума заявок (грн.) ,card ,Applications (uah) ,Сума заявок (грн.) ,Credits (ua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7.01.2022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7.01.2022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225</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2022-01-17T07:20:38Z</dcterms:modified>
</cp:coreProperties>
</file>