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86410" autoAdjust="0"/>
  </p:normalViewPr>
  <p:slideViewPr>
    <p:cSldViewPr snapToGrid="0" snapToObjects="1">
      <p:cViewPr>
        <p:scale>
          <a:sx n="103" d="100"/>
          <a:sy n="103" d="100"/>
        </p:scale>
        <p:origin x="13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53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21.02.2022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879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21.02.2022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196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21.02.2022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966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21.02.2022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21.02.2022 ,Applications &amp; Agreements by mortgage ,Applications distribution by borrower type &amp;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21.02.2022 ,Credits by regions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</Words>
  <Application>Microsoft Office PowerPoint</Application>
  <PresentationFormat>Широкий екран</PresentationFormat>
  <Paragraphs>87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panat</cp:lastModifiedBy>
  <cp:revision>5</cp:revision>
  <dcterms:created xsi:type="dcterms:W3CDTF">2016-09-04T11:54:55Z</dcterms:created>
  <dcterms:modified xsi:type="dcterms:W3CDTF">2022-02-21T07:13:07Z</dcterms:modified>
</cp:coreProperties>
</file>