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75" d="100"/>
          <a:sy n="75" d="100"/>
        </p:scale>
        <p:origin x="77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D2DDD-72B5-434E-9600-871A3B261817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1F2BA-04CF-4B6F-9810-4329BE77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Таблиця 1. Узагальнена інформація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Мапа. Регіональний розподіл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2. За лізингодавцями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4. За видами обладнання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3. За галузями економіки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579_logo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pivotTable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clusteredColumnChart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waterfallChart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lineChart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Таблиця 5. Динаміка розвитку Програми (накопичувально), млн. грн.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f8f74db-60dc-40f8-ad95-756f4cf02885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Таблиця 1. Узагальнена інформація ,579_logo ,textbox ,image ,pivotTable ,Мапа. Регіональний розподіл ,Таблиця 2. За лізингодавцями ,slicer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F-Summary (+Map)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Таблиця 4. За видами обладнання ,Таблиця 3. За галузями економіки ,slicer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F-Type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579_logo ,textbox ,image ,pivotTable ,clusteredColumnChart ,waterfallChart ,lineChart ,tableEx ,Таблиця 5. Динаміка розвитку Програми (накопичувально), млн. грн. ,slicer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F-Dymamics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164</Words>
  <Application>Microsoft Office PowerPoint</Application>
  <PresentationFormat>Широкоэкранный</PresentationFormat>
  <Paragraphs>75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Custom Design</vt:lpstr>
      <vt:lpstr>F-Summary (+Map)</vt:lpstr>
      <vt:lpstr>F-Type</vt:lpstr>
      <vt:lpstr>F-Dymamics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Image&amp;Matros ®</cp:lastModifiedBy>
  <cp:revision>5</cp:revision>
  <dcterms:created xsi:type="dcterms:W3CDTF">2016-09-04T11:54:55Z</dcterms:created>
  <dcterms:modified xsi:type="dcterms:W3CDTF">2022-12-30T15:12:42Z</dcterms:modified>
</cp:coreProperties>
</file>