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
  </p:notesMasterIdLst>
  <p:sldIdLst>
    <p:sldId id="257"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C910"/>
    <a:srgbClr val="D9D9D9"/>
    <a:srgbClr val="D3D3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86410" autoAdjust="0"/>
  </p:normalViewPr>
  <p:slideViewPr>
    <p:cSldViewPr snapToGrid="0" snapToObjects="1">
      <p:cViewPr>
        <p:scale>
          <a:sx n="116" d="100"/>
          <a:sy n="116" d="100"/>
        </p:scale>
        <p:origin x="102" y="10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82680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ext"/>
          <p:cNvSpPr>
            <a:spLocks noGrp="1"/>
          </p:cNvSpPr>
          <p:nvPr>
            <p:ph type="body" idx="1"/>
          </p:nvPr>
        </p:nvSpPr>
        <p:spPr/>
        <p:txBody>
          <a:bodyPr/>
          <a:lstStyle/>
          <a:p>
            <a:r>
              <a:rPr b="1" dirty="0"/>
              <a:t>Таблиця 1. Узагальнена інформація</a:t>
            </a:r>
            <a:endParaRPr dirty="0"/>
          </a:p>
          <a:p>
            <a:r>
              <a:rPr b="0" dirty="0"/>
              <a:t>No alt text provided</a:t>
            </a:r>
            <a:endParaRPr dirty="0"/>
          </a:p>
          <a:p>
            <a:endParaRPr dirty="0"/>
          </a:p>
          <a:p>
            <a:r>
              <a:rPr b="1" dirty="0"/>
              <a:t>579_logo</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image</a:t>
            </a:r>
            <a:endParaRPr dirty="0"/>
          </a:p>
          <a:p>
            <a:r>
              <a:rPr b="0" dirty="0"/>
              <a:t>No alt text provided</a:t>
            </a:r>
            <a:endParaRPr dirty="0"/>
          </a:p>
          <a:p>
            <a:endParaRPr dirty="0"/>
          </a:p>
          <a:p>
            <a:r>
              <a:rPr b="1" dirty="0"/>
              <a:t>pivotTable</a:t>
            </a:r>
            <a:endParaRPr dirty="0"/>
          </a:p>
          <a:p>
            <a:r>
              <a:rPr b="0" dirty="0"/>
              <a:t>No alt text provided</a:t>
            </a:r>
            <a:endParaRPr dirty="0"/>
          </a:p>
          <a:p>
            <a:endParaRPr dirty="0"/>
          </a:p>
          <a:p>
            <a:r>
              <a:rPr b="1" dirty="0"/>
              <a:t>Мапа. Регіональний розподіл</a:t>
            </a:r>
            <a:endParaRPr dirty="0"/>
          </a:p>
          <a:p>
            <a:r>
              <a:rPr b="0" dirty="0"/>
              <a:t>No alt text provided</a:t>
            </a:r>
            <a:endParaRPr dirty="0"/>
          </a:p>
          <a:p>
            <a:endParaRPr dirty="0"/>
          </a:p>
          <a:p>
            <a:r>
              <a:rPr b="1" dirty="0"/>
              <a:t>Таблиця 2. За лізингодавцями</a:t>
            </a:r>
            <a:endParaRPr dirty="0"/>
          </a:p>
          <a:p>
            <a:r>
              <a:rPr b="0" dirty="0"/>
              <a:t>No alt text provided</a:t>
            </a:r>
            <a:endParaRPr dirty="0"/>
          </a:p>
          <a:p>
            <a:endParaRPr dirty="0"/>
          </a:p>
          <a:p>
            <a:r>
              <a:rPr b="1" dirty="0"/>
              <a:t>slicer</a:t>
            </a:r>
            <a:endParaRPr dirty="0"/>
          </a:p>
          <a:p>
            <a:r>
              <a:rPr b="0" dirty="0"/>
              <a:t>No alt text provided</a:t>
            </a:r>
            <a:endParaRPr dirty="0"/>
          </a:p>
          <a:p>
            <a:endParaRPr dirty="0"/>
          </a:p>
          <a:p>
            <a:r>
              <a:rPr b="1" dirty="0"/>
              <a:t>05.06.2023</a:t>
            </a:r>
            <a:endParaRPr dirty="0"/>
          </a:p>
          <a:p>
            <a:r>
              <a:rPr b="0" dirty="0"/>
              <a:t>No alt text provided</a:t>
            </a:r>
            <a:endParaRPr dirty="0"/>
          </a:p>
          <a:p>
            <a:endParaRPr dirty="0"/>
          </a:p>
        </p:txBody>
      </p:sp>
    </p:spTree>
    <p:extLst>
      <p:ext uri="{BB962C8B-B14F-4D97-AF65-F5344CB8AC3E}">
        <p14:creationId xmlns:p14="http://schemas.microsoft.com/office/powerpoint/2010/main" val="328445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ext"/>
          <p:cNvSpPr>
            <a:spLocks noGrp="1"/>
          </p:cNvSpPr>
          <p:nvPr>
            <p:ph type="body" idx="1"/>
          </p:nvPr>
        </p:nvSpPr>
        <p:spPr/>
        <p:txBody>
          <a:bodyPr/>
          <a:lstStyle/>
          <a:p>
            <a:r>
              <a:rPr b="1" dirty="0"/>
              <a:t>579_logo</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image</a:t>
            </a:r>
            <a:endParaRPr dirty="0"/>
          </a:p>
          <a:p>
            <a:r>
              <a:rPr b="0" dirty="0"/>
              <a:t>No alt text provided</a:t>
            </a:r>
            <a:endParaRPr dirty="0"/>
          </a:p>
          <a:p>
            <a:endParaRPr dirty="0"/>
          </a:p>
          <a:p>
            <a:r>
              <a:rPr b="1" dirty="0"/>
              <a:t>pivotTable</a:t>
            </a:r>
            <a:endParaRPr dirty="0"/>
          </a:p>
          <a:p>
            <a:r>
              <a:rPr b="0" dirty="0"/>
              <a:t>No alt text provided</a:t>
            </a:r>
            <a:endParaRPr dirty="0"/>
          </a:p>
          <a:p>
            <a:endParaRPr dirty="0"/>
          </a:p>
          <a:p>
            <a:r>
              <a:rPr b="1" dirty="0"/>
              <a:t>Таблиця 4. За видами обладнання</a:t>
            </a:r>
            <a:endParaRPr dirty="0"/>
          </a:p>
          <a:p>
            <a:r>
              <a:rPr b="0" dirty="0"/>
              <a:t>No alt text provided</a:t>
            </a:r>
            <a:endParaRPr dirty="0"/>
          </a:p>
          <a:p>
            <a:endParaRPr dirty="0"/>
          </a:p>
          <a:p>
            <a:r>
              <a:rPr b="1" dirty="0"/>
              <a:t>Таблиця 3. За галузями економіки</a:t>
            </a:r>
            <a:endParaRPr dirty="0"/>
          </a:p>
          <a:p>
            <a:r>
              <a:rPr b="0" dirty="0"/>
              <a:t>No alt text provided</a:t>
            </a:r>
            <a:endParaRPr dirty="0"/>
          </a:p>
          <a:p>
            <a:endParaRPr dirty="0"/>
          </a:p>
          <a:p>
            <a:r>
              <a:rPr b="1" dirty="0"/>
              <a:t>slicer</a:t>
            </a:r>
            <a:endParaRPr dirty="0"/>
          </a:p>
          <a:p>
            <a:r>
              <a:rPr b="0" dirty="0"/>
              <a:t>No alt text provided</a:t>
            </a:r>
            <a:endParaRPr dirty="0"/>
          </a:p>
          <a:p>
            <a:endParaRPr dirty="0"/>
          </a:p>
          <a:p>
            <a:r>
              <a:rPr b="1" dirty="0"/>
              <a:t>05.06.2023</a:t>
            </a:r>
            <a:endParaRPr dirty="0"/>
          </a:p>
          <a:p>
            <a:r>
              <a:rPr b="0" dirty="0"/>
              <a:t>No alt text provided</a:t>
            </a:r>
            <a:endParaRPr dirty="0"/>
          </a:p>
          <a:p>
            <a:endParaRPr dirty="0"/>
          </a:p>
        </p:txBody>
      </p:sp>
    </p:spTree>
    <p:extLst>
      <p:ext uri="{BB962C8B-B14F-4D97-AF65-F5344CB8AC3E}">
        <p14:creationId xmlns:p14="http://schemas.microsoft.com/office/powerpoint/2010/main" val="16254427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ext"/>
          <p:cNvSpPr>
            <a:spLocks noGrp="1"/>
          </p:cNvSpPr>
          <p:nvPr>
            <p:ph type="body" idx="1"/>
          </p:nvPr>
        </p:nvSpPr>
        <p:spPr/>
        <p:txBody>
          <a:bodyPr/>
          <a:lstStyle/>
          <a:p>
            <a:r>
              <a:rPr b="1" dirty="0"/>
              <a:t>579_logo</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image</a:t>
            </a:r>
            <a:endParaRPr dirty="0"/>
          </a:p>
          <a:p>
            <a:r>
              <a:rPr b="0" dirty="0"/>
              <a:t>No alt text provided</a:t>
            </a:r>
            <a:endParaRPr dirty="0"/>
          </a:p>
          <a:p>
            <a:endParaRPr dirty="0"/>
          </a:p>
          <a:p>
            <a:r>
              <a:rPr b="1" dirty="0"/>
              <a:t>pivotTable</a:t>
            </a:r>
            <a:endParaRPr dirty="0"/>
          </a:p>
          <a:p>
            <a:r>
              <a:rPr b="0" dirty="0"/>
              <a:t>No alt text provided</a:t>
            </a:r>
            <a:endParaRPr dirty="0"/>
          </a:p>
          <a:p>
            <a:endParaRPr dirty="0"/>
          </a:p>
          <a:p>
            <a:r>
              <a:rPr b="1" dirty="0"/>
              <a:t>clusteredColumnChart</a:t>
            </a:r>
            <a:endParaRPr dirty="0"/>
          </a:p>
          <a:p>
            <a:r>
              <a:rPr b="0" dirty="0"/>
              <a:t>No alt text provided</a:t>
            </a:r>
            <a:endParaRPr dirty="0"/>
          </a:p>
          <a:p>
            <a:endParaRPr dirty="0"/>
          </a:p>
          <a:p>
            <a:r>
              <a:rPr b="1" dirty="0"/>
              <a:t>waterfallChart</a:t>
            </a:r>
            <a:endParaRPr dirty="0"/>
          </a:p>
          <a:p>
            <a:r>
              <a:rPr b="0" dirty="0"/>
              <a:t>No alt text provided</a:t>
            </a:r>
            <a:endParaRPr dirty="0"/>
          </a:p>
          <a:p>
            <a:endParaRPr dirty="0"/>
          </a:p>
          <a:p>
            <a:r>
              <a:rPr b="1" dirty="0"/>
              <a:t>lineChart</a:t>
            </a:r>
            <a:endParaRPr dirty="0"/>
          </a:p>
          <a:p>
            <a:r>
              <a:rPr b="0" dirty="0"/>
              <a:t>No alt text provided</a:t>
            </a:r>
            <a:endParaRPr dirty="0"/>
          </a:p>
          <a:p>
            <a:endParaRPr dirty="0"/>
          </a:p>
          <a:p>
            <a:r>
              <a:rPr b="1" dirty="0"/>
              <a:t>tableEx</a:t>
            </a:r>
            <a:endParaRPr dirty="0"/>
          </a:p>
          <a:p>
            <a:r>
              <a:rPr b="0" dirty="0"/>
              <a:t>No alt text provided</a:t>
            </a:r>
            <a:endParaRPr dirty="0"/>
          </a:p>
          <a:p>
            <a:endParaRPr dirty="0"/>
          </a:p>
          <a:p>
            <a:r>
              <a:rPr b="1" dirty="0"/>
              <a:t>lineChart</a:t>
            </a:r>
            <a:endParaRPr dirty="0"/>
          </a:p>
          <a:p>
            <a:r>
              <a:rPr b="0" dirty="0"/>
              <a:t>No alt text provided</a:t>
            </a:r>
            <a:endParaRPr dirty="0"/>
          </a:p>
          <a:p>
            <a:endParaRPr dirty="0"/>
          </a:p>
          <a:p>
            <a:r>
              <a:rPr b="1" dirty="0"/>
              <a:t>slicer</a:t>
            </a:r>
            <a:endParaRPr dirty="0"/>
          </a:p>
          <a:p>
            <a:r>
              <a:rPr b="0" dirty="0"/>
              <a:t>No alt text provided</a:t>
            </a:r>
            <a:endParaRPr dirty="0"/>
          </a:p>
          <a:p>
            <a:endParaRPr dirty="0"/>
          </a:p>
          <a:p>
            <a:r>
              <a:rPr b="1" dirty="0"/>
              <a:t>05.06.2023</a:t>
            </a:r>
            <a:endParaRPr dirty="0"/>
          </a:p>
          <a:p>
            <a:r>
              <a:rPr b="0" dirty="0"/>
              <a:t>No alt text provided</a:t>
            </a:r>
            <a:endParaRPr dirty="0"/>
          </a:p>
          <a:p>
            <a:endParaRPr dirty="0"/>
          </a:p>
          <a:p>
            <a:r>
              <a:rPr b="1" dirty="0"/>
              <a:t>Таблиця 5. Динаміка розвитку Програми (накопичувально та нові видачі), млн. грн.</a:t>
            </a:r>
            <a:endParaRPr dirty="0"/>
          </a:p>
          <a:p>
            <a:r>
              <a:rPr b="0" dirty="0"/>
              <a:t>No alt text provided</a:t>
            </a:r>
            <a:endParaRPr dirty="0"/>
          </a:p>
          <a:p>
            <a:endParaRPr dirty="0"/>
          </a:p>
        </p:txBody>
      </p:sp>
    </p:spTree>
    <p:extLst>
      <p:ext uri="{BB962C8B-B14F-4D97-AF65-F5344CB8AC3E}">
        <p14:creationId xmlns:p14="http://schemas.microsoft.com/office/powerpoint/2010/main" val="4275162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27ED9C8-F09A-4D9E-BEC0-4725162E21FF}" type="datetimeFigureOut">
              <a:rPr lang="en-US" smtClean="0"/>
              <a:t>6/2/2023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1747689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7ED9C8-F09A-4D9E-BEC0-4725162E21FF}" type="datetimeFigureOut">
              <a:rPr lang="en-US" smtClean="0"/>
              <a:t>6/2/2023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553214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7ED9C8-F09A-4D9E-BEC0-4725162E21FF}" type="datetimeFigureOut">
              <a:rPr lang="en-US" smtClean="0"/>
              <a:t>6/2/2023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982640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7ED9C8-F09A-4D9E-BEC0-4725162E21FF}" type="datetimeFigureOut">
              <a:rPr lang="en-US" smtClean="0"/>
              <a:t>6/2/2023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14498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7ED9C8-F09A-4D9E-BEC0-4725162E21FF}" type="datetimeFigureOut">
              <a:rPr lang="en-US" smtClean="0"/>
              <a:t>6/2/2023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1026881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27ED9C8-F09A-4D9E-BEC0-4725162E21FF}" type="datetimeFigureOut">
              <a:rPr lang="en-US" smtClean="0"/>
              <a:t>6/2/2023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1004331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27ED9C8-F09A-4D9E-BEC0-4725162E21FF}" type="datetimeFigureOut">
              <a:rPr lang="en-US" smtClean="0"/>
              <a:t>6/2/2023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925692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27ED9C8-F09A-4D9E-BEC0-4725162E21FF}" type="datetimeFigureOut">
              <a:rPr lang="en-US" smtClean="0"/>
              <a:t>6/2/2023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280913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7ED9C8-F09A-4D9E-BEC0-4725162E21FF}" type="datetimeFigureOut">
              <a:rPr lang="en-US" smtClean="0"/>
              <a:t>6/2/2023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358181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27ED9C8-F09A-4D9E-BEC0-4725162E21FF}" type="datetimeFigureOut">
              <a:rPr lang="en-US" smtClean="0"/>
              <a:t>6/2/2023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993390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27ED9C8-F09A-4D9E-BEC0-4725162E21FF}" type="datetimeFigureOut">
              <a:rPr lang="en-US" smtClean="0"/>
              <a:t>6/2/2023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884807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7ED9C8-F09A-4D9E-BEC0-4725162E21FF}" type="datetimeFigureOut">
              <a:rPr lang="en-US" smtClean="0"/>
              <a:t>6/2/2023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7D807A-D3EC-4DEA-86E2-120E4093F1A6}" type="slidenum">
              <a:rPr lang="en-US" smtClean="0"/>
              <a:t>‹№›</a:t>
            </a:fld>
            <a:endParaRPr lang="en-US"/>
          </a:p>
        </p:txBody>
      </p:sp>
    </p:spTree>
    <p:extLst>
      <p:ext uri="{BB962C8B-B14F-4D97-AF65-F5344CB8AC3E}">
        <p14:creationId xmlns:p14="http://schemas.microsoft.com/office/powerpoint/2010/main" val="14236910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pp.powerbi.com/groups/me/reports/8f8f74db-60dc-40f8-ad95-756f4cf02885/?pbi_source=PowerPoint" TargetMode="External"/><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s://app.powerbi.com/groups/me/reports/8f8f74db-60dc-40f8-ad95-756f4cf02885/?pbi_source=PowerPoint"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s://app.powerbi.com/groups/me/reports/8f8f74db-60dc-40f8-ad95-756f4cf02885/?pbi_source=PowerPoint" TargetMode="External"/><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title="This slide contains the following visuals: Таблиця 1. Узагальнена інформація ,579_logo ,textbox ,image ,pivotTable ,Мапа. Регіональний розподіл ,Таблиця 2. За лізингодавцями ,slicer ,05.06.2023. Please refer to the notes on this slide for details">
            <a:hlinkClick r:id="rId3"/>
          </p:cNvPr>
          <p:cNvPicPr>
            <a:picLocks noChangeAspect="1"/>
          </p:cNvPicPr>
          <p:nvPr/>
        </p:nvPicPr>
        <p:blipFill>
          <a:blip r:embed="rId4"/>
          <a:stretch>
            <a:fillRect/>
          </a:stretch>
        </p:blipFill>
        <p:spPr>
          <a:xfrm>
            <a:off x="76200" y="0"/>
            <a:ext cx="12020550" cy="6858000"/>
          </a:xfrm>
          <a:prstGeom prst="rect">
            <a:avLst/>
          </a:prstGeom>
          <a:noFill/>
        </p:spPr>
      </p:pic>
      <p:sp>
        <p:nvSpPr>
          <p:cNvPr id="4" name="Title" hidden="1"/>
          <p:cNvSpPr>
            <a:spLocks noGrp="1"/>
          </p:cNvSpPr>
          <p:nvPr>
            <p:ph type="title"/>
          </p:nvPr>
        </p:nvSpPr>
        <p:spPr/>
        <p:txBody>
          <a:bodyPr/>
          <a:lstStyle/>
          <a:p>
            <a:r>
              <a:t>F-Summary (+Map)</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title="This slide contains the following visuals: 579_logo ,textbox ,image ,pivotTable ,Таблиця 4. За видами обладнання ,Таблиця 3. За галузями економіки ,slicer ,05.06.2023. Please refer to the notes on this slide for details">
            <a:hlinkClick r:id="rId3"/>
          </p:cNvPr>
          <p:cNvPicPr>
            <a:picLocks noChangeAspect="1"/>
          </p:cNvPicPr>
          <p:nvPr/>
        </p:nvPicPr>
        <p:blipFill>
          <a:blip r:embed="rId4"/>
          <a:stretch>
            <a:fillRect/>
          </a:stretch>
        </p:blipFill>
        <p:spPr>
          <a:xfrm>
            <a:off x="76200" y="0"/>
            <a:ext cx="12020550" cy="6858000"/>
          </a:xfrm>
          <a:prstGeom prst="rect">
            <a:avLst/>
          </a:prstGeom>
          <a:noFill/>
        </p:spPr>
      </p:pic>
      <p:sp>
        <p:nvSpPr>
          <p:cNvPr id="4" name="Title" hidden="1"/>
          <p:cNvSpPr>
            <a:spLocks noGrp="1"/>
          </p:cNvSpPr>
          <p:nvPr>
            <p:ph type="title"/>
          </p:nvPr>
        </p:nvSpPr>
        <p:spPr/>
        <p:txBody>
          <a:bodyPr/>
          <a:lstStyle/>
          <a:p>
            <a:r>
              <a:t>F-Type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title="This slide contains the following visuals: 579_logo ,textbox ,image ,pivotTable ,clusteredColumnChart ,waterfallChart ,lineChart ,tableEx ,lineChart ,slicer ,05.06.2023 ,Таблиця 5. Динаміка розвитку Програми (накопичувально та нові видачі), млн. грн.. Please refer to the notes on this slide for details">
            <a:hlinkClick r:id="rId3"/>
          </p:cNvPr>
          <p:cNvPicPr>
            <a:picLocks noChangeAspect="1"/>
          </p:cNvPicPr>
          <p:nvPr/>
        </p:nvPicPr>
        <p:blipFill>
          <a:blip r:embed="rId4"/>
          <a:stretch>
            <a:fillRect/>
          </a:stretch>
        </p:blipFill>
        <p:spPr>
          <a:xfrm>
            <a:off x="76200" y="0"/>
            <a:ext cx="12020550" cy="6858000"/>
          </a:xfrm>
          <a:prstGeom prst="rect">
            <a:avLst/>
          </a:prstGeom>
          <a:noFill/>
        </p:spPr>
      </p:pic>
      <p:sp>
        <p:nvSpPr>
          <p:cNvPr id="4" name="Title" hidden="1"/>
          <p:cNvSpPr>
            <a:spLocks noGrp="1"/>
          </p:cNvSpPr>
          <p:nvPr>
            <p:ph type="title"/>
          </p:nvPr>
        </p:nvSpPr>
        <p:spPr/>
        <p:txBody>
          <a:bodyPr/>
          <a:lstStyle/>
          <a:p>
            <a:r>
              <a:t>F-Dymamics</a:t>
            </a:r>
          </a:p>
        </p:txBody>
      </p:sp>
    </p:spTree>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TotalTime>
  <Words>187</Words>
  <Application>Microsoft Office PowerPoint</Application>
  <PresentationFormat>Широкий екран</PresentationFormat>
  <Paragraphs>87</Paragraphs>
  <Slides>3</Slides>
  <Notes>3</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3</vt:i4>
      </vt:variant>
    </vt:vector>
  </HeadingPairs>
  <TitlesOfParts>
    <vt:vector size="7" baseType="lpstr">
      <vt:lpstr>Arial</vt:lpstr>
      <vt:lpstr>Calibri</vt:lpstr>
      <vt:lpstr>Calibri Light</vt:lpstr>
      <vt:lpstr>Custom Design</vt:lpstr>
      <vt:lpstr>F-Summary (+Map)</vt:lpstr>
      <vt:lpstr>F-Type</vt:lpstr>
      <vt:lpstr>F-Dymamics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Power BI</dc:creator>
  <cp:lastModifiedBy>rnabok</cp:lastModifiedBy>
  <cp:revision>5</cp:revision>
  <dcterms:created xsi:type="dcterms:W3CDTF">2016-09-04T11:54:55Z</dcterms:created>
  <dcterms:modified xsi:type="dcterms:W3CDTF">2023-06-02T10:08:39Z</dcterms:modified>
</cp:coreProperties>
</file>