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86410" autoAdjust="0"/>
  </p:normalViewPr>
  <p:slideViewPr>
    <p:cSldViewPr snapToGrid="0" snapToObjects="1">
      <p:cViewPr>
        <p:scale>
          <a:sx n="116" d="100"/>
          <a:sy n="116" d="100"/>
        </p:scale>
        <p:origin x="10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8666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Таблиця 1. Узагальнена інформація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579_logo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pivotTable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Мапа. Регіональний розподіл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Таблиця 2. За лізингодавцями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06.02.2023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67990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579_logo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pivotTable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Таблиця 4. За видами обладнання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Таблиця 3. За галузями економіки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06.02.2023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26081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579_logo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pivotTable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clusteredColumnChart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waterfallChart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lineChart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tableEx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Таблиця 5. Динаміка розвитку Програми (накопичувально), млн. грн.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06.02.2023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44096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f8f74db-60dc-40f8-ad95-756f4cf02885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f8f74db-60dc-40f8-ad95-756f4cf02885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f8f74db-60dc-40f8-ad95-756f4cf02885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Таблиця 1. Узагальнена інформація ,579_logo ,textbox ,image ,pivotTable ,Мапа. Регіональний розподіл ,Таблиця 2. За лізингодавцями ,slicer ,06.02.2023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F-Summary (+Map)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579_logo ,textbox ,image ,pivotTable ,Таблиця 4. За видами обладнання ,Таблиця 3. За галузями економіки ,slicer ,06.02.2023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F-Type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579_logo ,textbox ,image ,pivotTable ,clusteredColumnChart ,waterfallChart ,lineChart ,tableEx ,Таблиця 5. Динаміка розвитку Програми (накопичувально), млн. грн. ,slicer ,06.02.2023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F-Dymamics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179</Words>
  <Application>Microsoft Office PowerPoint</Application>
  <PresentationFormat>Широкий екран</PresentationFormat>
  <Paragraphs>84</Paragraphs>
  <Slides>3</Slides>
  <Notes>3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Custom Design</vt:lpstr>
      <vt:lpstr>F-Summary (+Map)</vt:lpstr>
      <vt:lpstr>F-Type</vt:lpstr>
      <vt:lpstr>F-Dymamics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rnabok</cp:lastModifiedBy>
  <cp:revision>5</cp:revision>
  <dcterms:created xsi:type="dcterms:W3CDTF">2016-09-04T11:54:55Z</dcterms:created>
  <dcterms:modified xsi:type="dcterms:W3CDTF">2023-02-03T12:33:53Z</dcterms:modified>
</cp:coreProperties>
</file>