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02.06.2023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05.06.2023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73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05.06.2023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291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05.06.2023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864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05.06.2023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607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05.06.2023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1867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590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05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319097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05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232568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05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70580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05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325969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05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330603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38240915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473</Words>
  <Application>Microsoft Office PowerPoint</Application>
  <PresentationFormat>Широкий екран</PresentationFormat>
  <Paragraphs>240</Paragraphs>
  <Slides>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99</cp:revision>
  <dcterms:created xsi:type="dcterms:W3CDTF">2016-09-04T11:54:55Z</dcterms:created>
  <dcterms:modified xsi:type="dcterms:W3CDTF">2023-06-02T13:09:02Z</dcterms:modified>
</cp:coreProperties>
</file>