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09.06.2023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12.06.2023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565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12.06.2023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28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12.06.2023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7909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12.06.2023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9032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12.06.2023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5123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767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12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236241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12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300079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12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48742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2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181920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12.06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44074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36410241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473</Words>
  <Application>Microsoft Office PowerPoint</Application>
  <PresentationFormat>Широкий екран</PresentationFormat>
  <Paragraphs>240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100</cp:revision>
  <dcterms:created xsi:type="dcterms:W3CDTF">2016-09-04T11:54:55Z</dcterms:created>
  <dcterms:modified xsi:type="dcterms:W3CDTF">2023-06-09T12:16:25Z</dcterms:modified>
</cp:coreProperties>
</file>