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16.06.2023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19.06.2023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19.06.2023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23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19.06.2023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21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19.06.2023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762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19.06.2023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4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407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9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6981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9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3892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9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39352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9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1261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9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28100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2499222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101</cp:revision>
  <dcterms:created xsi:type="dcterms:W3CDTF">2016-09-04T11:54:55Z</dcterms:created>
  <dcterms:modified xsi:type="dcterms:W3CDTF">2023-06-16T14:25:24Z</dcterms:modified>
</cp:coreProperties>
</file>