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23.06.2023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26.06.2023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63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26.06.2023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68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26.06.2023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31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26.06.2023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72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26.06.2023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33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4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6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27750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6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51909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6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0748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6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5650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6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42930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42853329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102</cp:revision>
  <dcterms:created xsi:type="dcterms:W3CDTF">2016-09-04T11:54:55Z</dcterms:created>
  <dcterms:modified xsi:type="dcterms:W3CDTF">2023-06-23T12:29:46Z</dcterms:modified>
</cp:coreProperties>
</file>