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0"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6410" autoAdjust="0"/>
  </p:normalViewPr>
  <p:slideViewPr>
    <p:cSldViewPr snapToGrid="0" snapToObjects="1">
      <p:cViewPr>
        <p:scale>
          <a:sx n="62" d="100"/>
          <a:sy n="62" d="100"/>
        </p:scale>
        <p:origin x="84" y="91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195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30.06.2023</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extLst>
      <p:ext uri="{BB962C8B-B14F-4D97-AF65-F5344CB8AC3E}">
        <p14:creationId xmlns:p14="http://schemas.microsoft.com/office/powerpoint/2010/main" val="259958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03.07.2023</a:t>
            </a:r>
            <a:endParaRPr dirty="0"/>
          </a:p>
          <a:p>
            <a:r>
              <a:rPr b="0" dirty="0"/>
              <a:t>No alt text provided</a:t>
            </a:r>
            <a:endParaRPr dirty="0"/>
          </a:p>
          <a:p>
            <a:endParaRPr dirty="0"/>
          </a:p>
        </p:txBody>
      </p:sp>
    </p:spTree>
    <p:extLst>
      <p:ext uri="{BB962C8B-B14F-4D97-AF65-F5344CB8AC3E}">
        <p14:creationId xmlns:p14="http://schemas.microsoft.com/office/powerpoint/2010/main" val="1960302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03.07.2023</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p:txBody>
      </p:sp>
    </p:spTree>
    <p:extLst>
      <p:ext uri="{BB962C8B-B14F-4D97-AF65-F5344CB8AC3E}">
        <p14:creationId xmlns:p14="http://schemas.microsoft.com/office/powerpoint/2010/main" val="85889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6/30/2023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6/30/2023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6/30/2023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6/30/2023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30.06.2023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3.07.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03.07.2023 ,Графік 5. Динаміка розвитку Програми (накопичувально та нові видачі), млн. грн..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201</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vt:lpstr>
      <vt:lpstr>F-Dymamics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rnabok</cp:lastModifiedBy>
  <cp:revision>5</cp:revision>
  <dcterms:created xsi:type="dcterms:W3CDTF">2016-09-04T11:54:55Z</dcterms:created>
  <dcterms:modified xsi:type="dcterms:W3CDTF">2023-06-30T10:27:18Z</dcterms:modified>
</cp:coreProperties>
</file>