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07.07.2023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10.07.2023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6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10.07.2023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4858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10.07.2023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529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10.07.2023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2295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10.07.2023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4482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146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10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234474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10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54544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10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244924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10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350564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10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224518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2272937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473</Words>
  <Application>Microsoft Office PowerPoint</Application>
  <PresentationFormat>Широкий екран</PresentationFormat>
  <Paragraphs>240</Paragraphs>
  <Slides>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104</cp:revision>
  <dcterms:created xsi:type="dcterms:W3CDTF">2016-09-04T11:54:55Z</dcterms:created>
  <dcterms:modified xsi:type="dcterms:W3CDTF">2023-07-07T13:04:33Z</dcterms:modified>
</cp:coreProperties>
</file>