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14.07.2023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70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1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3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72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73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72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7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3999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7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54892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7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19348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7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37173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7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76232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4566925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105</cp:revision>
  <dcterms:created xsi:type="dcterms:W3CDTF">2016-09-04T11:54:55Z</dcterms:created>
  <dcterms:modified xsi:type="dcterms:W3CDTF">2023-07-14T12:41:53Z</dcterms:modified>
</cp:coreProperties>
</file>