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21.07.2023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24.07.2023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643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24.07.2023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389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24.07.2023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2508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24.07.2023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389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24.07.2023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618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008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24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148291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24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187497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24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314057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4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410733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4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85300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9726818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473</Words>
  <Application>Microsoft Office PowerPoint</Application>
  <PresentationFormat>Широкий екран</PresentationFormat>
  <Paragraphs>240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106</cp:revision>
  <dcterms:created xsi:type="dcterms:W3CDTF">2016-09-04T11:54:55Z</dcterms:created>
  <dcterms:modified xsi:type="dcterms:W3CDTF">2023-07-21T11:33:14Z</dcterms:modified>
</cp:coreProperties>
</file>