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28.07.2023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31.07.2023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818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31.07.2023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9264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31.07.2023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4431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31.07.2023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042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31.07.2023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8043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426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31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86796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31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97692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31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184926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31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10789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31.07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292082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19116397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473</Words>
  <Application>Microsoft Office PowerPoint</Application>
  <PresentationFormat>Широкий екран</PresentationFormat>
  <Paragraphs>240</Paragraphs>
  <Slides>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107</cp:revision>
  <dcterms:created xsi:type="dcterms:W3CDTF">2016-09-04T11:54:55Z</dcterms:created>
  <dcterms:modified xsi:type="dcterms:W3CDTF">2023-07-28T12:40:17Z</dcterms:modified>
</cp:coreProperties>
</file>