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30.06.2023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2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5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66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08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90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81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3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418779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3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13467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3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40721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3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905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3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72677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7720898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103</cp:revision>
  <dcterms:created xsi:type="dcterms:W3CDTF">2016-09-04T11:54:55Z</dcterms:created>
  <dcterms:modified xsi:type="dcterms:W3CDTF">2023-06-30T12:07:11Z</dcterms:modified>
</cp:coreProperties>
</file>