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100" d="100"/>
          <a:sy n="100" d="100"/>
        </p:scale>
        <p:origin x="2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B1BBE-7FBB-4982-BB55-A27E0D857B15}" type="datetimeFigureOut">
              <a:rPr lang="uk-UA" smtClean="0"/>
              <a:t>04.08.2023</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F02B1-7114-405F-A8C6-1A3DD57FADA9}" type="slidenum">
              <a:rPr lang="uk-UA" smtClean="0"/>
              <a:t>‹№›</a:t>
            </a:fld>
            <a:endParaRPr lang="uk-UA"/>
          </a:p>
        </p:txBody>
      </p:sp>
    </p:spTree>
    <p:extLst>
      <p:ext uri="{BB962C8B-B14F-4D97-AF65-F5344CB8AC3E}">
        <p14:creationId xmlns:p14="http://schemas.microsoft.com/office/powerpoint/2010/main" val="212806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01.08.2023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01.08.2023</a:t>
            </a:r>
            <a:endParaRPr dirty="0"/>
          </a:p>
          <a:p>
            <a:r>
              <a:rPr b="0" dirty="0"/>
              <a:t>No alt text provided</a:t>
            </a:r>
            <a:endParaRPr dirty="0"/>
          </a:p>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01.08.2023</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8/4/2023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08.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08.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08.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a.milevskyi</cp:lastModifiedBy>
  <cp:revision>5</cp:revision>
  <dcterms:created xsi:type="dcterms:W3CDTF">2016-09-04T11:54:55Z</dcterms:created>
  <dcterms:modified xsi:type="dcterms:W3CDTF">2023-08-04T07:15:53Z</dcterms:modified>
</cp:coreProperties>
</file>