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04.08.2023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07.08.2023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9841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07.08.2023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961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07.08.2023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553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07.08.2023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594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07.08.2023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007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53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07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95738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Privat_logo ,07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189026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07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26058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07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421265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07.08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338786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14480465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473</Words>
  <Application>Microsoft Office PowerPoint</Application>
  <PresentationFormat>Широкий екран</PresentationFormat>
  <Paragraphs>240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test</cp:lastModifiedBy>
  <cp:revision>108</cp:revision>
  <dcterms:created xsi:type="dcterms:W3CDTF">2016-09-04T11:54:55Z</dcterms:created>
  <dcterms:modified xsi:type="dcterms:W3CDTF">2023-08-04T12:23:30Z</dcterms:modified>
</cp:coreProperties>
</file>