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77" d="100"/>
          <a:sy n="77" d="100"/>
        </p:scale>
        <p:origin x="8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18.08.2023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21.08.2023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74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21.08.2023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10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21.08.2023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93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21.08.2023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80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21.08.2023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01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67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1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39614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1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0278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21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42320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1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58050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1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6351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5073495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110</cp:revision>
  <dcterms:created xsi:type="dcterms:W3CDTF">2016-09-04T11:54:55Z</dcterms:created>
  <dcterms:modified xsi:type="dcterms:W3CDTF">2023-08-18T12:32:15Z</dcterms:modified>
</cp:coreProperties>
</file>