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
  </p:notes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C910"/>
    <a:srgbClr val="D9D9D9"/>
    <a:srgbClr val="D3D3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86410" autoAdjust="0"/>
  </p:normalViewPr>
  <p:slideViewPr>
    <p:cSldViewPr snapToGrid="0" snapToObjects="1">
      <p:cViewPr>
        <p:scale>
          <a:sx n="116" d="100"/>
          <a:sy n="116" d="100"/>
        </p:scale>
        <p:origin x="102" y="10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3460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Таблиця 1. Узагальнена інформація</a:t>
            </a:r>
            <a:endParaRPr dirty="0"/>
          </a:p>
          <a:p>
            <a:r>
              <a:rPr b="0" dirty="0"/>
              <a:t>No alt text provided</a:t>
            </a:r>
            <a:endParaRPr dirty="0"/>
          </a:p>
          <a:p>
            <a:endParaRPr dirty="0"/>
          </a:p>
          <a:p>
            <a:r>
              <a:rPr b="1" dirty="0"/>
              <a:t>579_logo</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image</a:t>
            </a:r>
            <a:endParaRPr dirty="0"/>
          </a:p>
          <a:p>
            <a:r>
              <a:rPr b="0" dirty="0"/>
              <a:t>No alt text provided</a:t>
            </a:r>
            <a:endParaRPr dirty="0"/>
          </a:p>
          <a:p>
            <a:endParaRPr dirty="0"/>
          </a:p>
          <a:p>
            <a:r>
              <a:rPr b="1" dirty="0"/>
              <a:t>pivotTable</a:t>
            </a:r>
            <a:endParaRPr dirty="0"/>
          </a:p>
          <a:p>
            <a:r>
              <a:rPr b="0" dirty="0"/>
              <a:t>No alt text provided</a:t>
            </a:r>
            <a:endParaRPr dirty="0"/>
          </a:p>
          <a:p>
            <a:endParaRPr dirty="0"/>
          </a:p>
          <a:p>
            <a:r>
              <a:rPr b="1" dirty="0"/>
              <a:t>Мапа. Регіональний розподіл</a:t>
            </a:r>
            <a:endParaRPr dirty="0"/>
          </a:p>
          <a:p>
            <a:r>
              <a:rPr b="0" dirty="0"/>
              <a:t>No alt text provided</a:t>
            </a:r>
            <a:endParaRPr dirty="0"/>
          </a:p>
          <a:p>
            <a:endParaRPr dirty="0"/>
          </a:p>
          <a:p>
            <a:r>
              <a:rPr b="1" dirty="0"/>
              <a:t>Графік 2. За лізингодавцями</a:t>
            </a:r>
            <a:endParaRPr dirty="0"/>
          </a:p>
          <a:p>
            <a:r>
              <a:rPr b="0" dirty="0"/>
              <a:t>No alt text provided</a:t>
            </a:r>
            <a:endParaRPr dirty="0"/>
          </a:p>
          <a:p>
            <a:endParaRPr dirty="0"/>
          </a:p>
          <a:p>
            <a:r>
              <a:rPr b="1" dirty="0"/>
              <a:t>slicer</a:t>
            </a:r>
            <a:endParaRPr dirty="0"/>
          </a:p>
          <a:p>
            <a:r>
              <a:rPr b="0" dirty="0"/>
              <a:t>No alt text provided</a:t>
            </a:r>
            <a:endParaRPr dirty="0"/>
          </a:p>
          <a:p>
            <a:endParaRPr dirty="0"/>
          </a:p>
          <a:p>
            <a:r>
              <a:rPr b="1" dirty="0"/>
              <a:t>01.09.2023</a:t>
            </a:r>
            <a:endParaRPr dirty="0"/>
          </a:p>
          <a:p>
            <a:r>
              <a:rPr b="0" dirty="0"/>
              <a:t>No alt text provided</a:t>
            </a:r>
            <a:endParaRPr dirty="0"/>
          </a:p>
          <a:p>
            <a:endParaRPr dirty="0"/>
          </a:p>
          <a:p>
            <a:r>
              <a:rPr b="1" dirty="0"/>
              <a:t>card</a:t>
            </a:r>
            <a:endParaRPr dirty="0"/>
          </a:p>
          <a:p>
            <a:r>
              <a:rPr b="0" dirty="0"/>
              <a:t>No alt text provided</a:t>
            </a:r>
            <a:endParaRPr dirty="0"/>
          </a:p>
          <a:p>
            <a:endParaRPr dirty="0"/>
          </a:p>
          <a:p>
            <a:r>
              <a:rPr b="1" dirty="0"/>
              <a:t>Графік 1. За сегментами</a:t>
            </a:r>
            <a:endParaRPr dirty="0"/>
          </a:p>
          <a:p>
            <a:r>
              <a:rPr b="0" dirty="0"/>
              <a:t>No alt text provided</a:t>
            </a:r>
            <a:endParaRPr dirty="0"/>
          </a:p>
          <a:p>
            <a:endParaRPr dirty="0"/>
          </a:p>
        </p:txBody>
      </p:sp>
    </p:spTree>
    <p:extLst>
      <p:ext uri="{BB962C8B-B14F-4D97-AF65-F5344CB8AC3E}">
        <p14:creationId xmlns:p14="http://schemas.microsoft.com/office/powerpoint/2010/main" val="4030090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579_logo</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image</a:t>
            </a:r>
            <a:endParaRPr dirty="0"/>
          </a:p>
          <a:p>
            <a:r>
              <a:rPr b="0" dirty="0"/>
              <a:t>No alt text provided</a:t>
            </a:r>
            <a:endParaRPr dirty="0"/>
          </a:p>
          <a:p>
            <a:endParaRPr dirty="0"/>
          </a:p>
          <a:p>
            <a:r>
              <a:rPr b="1" dirty="0"/>
              <a:t>pivotTable</a:t>
            </a:r>
            <a:endParaRPr dirty="0"/>
          </a:p>
          <a:p>
            <a:r>
              <a:rPr b="0" dirty="0"/>
              <a:t>No alt text provided</a:t>
            </a:r>
            <a:endParaRPr dirty="0"/>
          </a:p>
          <a:p>
            <a:endParaRPr dirty="0"/>
          </a:p>
          <a:p>
            <a:r>
              <a:rPr b="1" dirty="0"/>
              <a:t>Графік 4. За видами обладнання</a:t>
            </a:r>
            <a:endParaRPr dirty="0"/>
          </a:p>
          <a:p>
            <a:r>
              <a:rPr b="0" dirty="0"/>
              <a:t>No alt text provided</a:t>
            </a:r>
            <a:endParaRPr dirty="0"/>
          </a:p>
          <a:p>
            <a:endParaRPr dirty="0"/>
          </a:p>
          <a:p>
            <a:r>
              <a:rPr b="1" dirty="0"/>
              <a:t>Графік 3. За галузями економіки</a:t>
            </a:r>
            <a:endParaRPr dirty="0"/>
          </a:p>
          <a:p>
            <a:r>
              <a:rPr b="0" dirty="0"/>
              <a:t>No alt text provided</a:t>
            </a:r>
            <a:endParaRPr dirty="0"/>
          </a:p>
          <a:p>
            <a:endParaRPr dirty="0"/>
          </a:p>
          <a:p>
            <a:r>
              <a:rPr b="1" dirty="0"/>
              <a:t>slicer</a:t>
            </a:r>
            <a:endParaRPr dirty="0"/>
          </a:p>
          <a:p>
            <a:r>
              <a:rPr b="0" dirty="0"/>
              <a:t>No alt text provided</a:t>
            </a:r>
            <a:endParaRPr dirty="0"/>
          </a:p>
          <a:p>
            <a:endParaRPr dirty="0"/>
          </a:p>
          <a:p>
            <a:r>
              <a:rPr b="1" dirty="0"/>
              <a:t>01.09.2023</a:t>
            </a:r>
            <a:endParaRPr dirty="0"/>
          </a:p>
          <a:p>
            <a:r>
              <a:rPr b="0" dirty="0"/>
              <a:t>No alt text provided</a:t>
            </a:r>
            <a:endParaRPr dirty="0"/>
          </a:p>
          <a:p>
            <a:endParaRPr dirty="0"/>
          </a:p>
        </p:txBody>
      </p:sp>
    </p:spTree>
    <p:extLst>
      <p:ext uri="{BB962C8B-B14F-4D97-AF65-F5344CB8AC3E}">
        <p14:creationId xmlns:p14="http://schemas.microsoft.com/office/powerpoint/2010/main" val="2400605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579_logo</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image</a:t>
            </a:r>
            <a:endParaRPr dirty="0"/>
          </a:p>
          <a:p>
            <a:r>
              <a:rPr b="0" dirty="0"/>
              <a:t>No alt text provided</a:t>
            </a:r>
            <a:endParaRPr dirty="0"/>
          </a:p>
          <a:p>
            <a:endParaRPr dirty="0"/>
          </a:p>
          <a:p>
            <a:r>
              <a:rPr b="1" dirty="0"/>
              <a:t>pivotTable</a:t>
            </a:r>
            <a:endParaRPr dirty="0"/>
          </a:p>
          <a:p>
            <a:r>
              <a:rPr b="0" dirty="0"/>
              <a:t>No alt text provided</a:t>
            </a:r>
            <a:endParaRPr dirty="0"/>
          </a:p>
          <a:p>
            <a:endParaRPr dirty="0"/>
          </a:p>
          <a:p>
            <a:r>
              <a:rPr b="1" dirty="0"/>
              <a:t>clusteredColumnChart</a:t>
            </a:r>
            <a:endParaRPr dirty="0"/>
          </a:p>
          <a:p>
            <a:r>
              <a:rPr b="0" dirty="0"/>
              <a:t>No alt text provided</a:t>
            </a:r>
            <a:endParaRPr dirty="0"/>
          </a:p>
          <a:p>
            <a:endParaRPr dirty="0"/>
          </a:p>
          <a:p>
            <a:r>
              <a:rPr b="1" dirty="0"/>
              <a:t>waterfallChart</a:t>
            </a:r>
            <a:endParaRPr dirty="0"/>
          </a:p>
          <a:p>
            <a:r>
              <a:rPr b="0" dirty="0"/>
              <a:t>No alt text provided</a:t>
            </a:r>
            <a:endParaRPr dirty="0"/>
          </a:p>
          <a:p>
            <a:endParaRPr dirty="0"/>
          </a:p>
          <a:p>
            <a:r>
              <a:rPr b="1" dirty="0"/>
              <a:t>lineChart</a:t>
            </a:r>
            <a:endParaRPr dirty="0"/>
          </a:p>
          <a:p>
            <a:r>
              <a:rPr b="0" dirty="0"/>
              <a:t>No alt text provided</a:t>
            </a:r>
            <a:endParaRPr dirty="0"/>
          </a:p>
          <a:p>
            <a:endParaRPr dirty="0"/>
          </a:p>
          <a:p>
            <a:r>
              <a:rPr b="1" dirty="0"/>
              <a:t>tableEx</a:t>
            </a:r>
            <a:endParaRPr dirty="0"/>
          </a:p>
          <a:p>
            <a:r>
              <a:rPr b="0" dirty="0"/>
              <a:t>No alt text provided</a:t>
            </a:r>
            <a:endParaRPr dirty="0"/>
          </a:p>
          <a:p>
            <a:endParaRPr dirty="0"/>
          </a:p>
          <a:p>
            <a:r>
              <a:rPr b="1" dirty="0"/>
              <a:t>lineChart</a:t>
            </a:r>
            <a:endParaRPr dirty="0"/>
          </a:p>
          <a:p>
            <a:r>
              <a:rPr b="0" dirty="0"/>
              <a:t>No alt text provided</a:t>
            </a:r>
            <a:endParaRPr dirty="0"/>
          </a:p>
          <a:p>
            <a:endParaRPr dirty="0"/>
          </a:p>
          <a:p>
            <a:r>
              <a:rPr b="1" dirty="0"/>
              <a:t>slicer</a:t>
            </a:r>
            <a:endParaRPr dirty="0"/>
          </a:p>
          <a:p>
            <a:r>
              <a:rPr b="0" dirty="0"/>
              <a:t>No alt text provided</a:t>
            </a:r>
            <a:endParaRPr dirty="0"/>
          </a:p>
          <a:p>
            <a:endParaRPr dirty="0"/>
          </a:p>
          <a:p>
            <a:r>
              <a:rPr b="1" dirty="0"/>
              <a:t>Графік 5. Динаміка розвитку Програми (накопичувально та нові видачі), млн. грн.</a:t>
            </a:r>
            <a:endParaRPr dirty="0"/>
          </a:p>
          <a:p>
            <a:r>
              <a:rPr b="0" dirty="0"/>
              <a:t>No alt text provided</a:t>
            </a:r>
            <a:endParaRPr dirty="0"/>
          </a:p>
          <a:p>
            <a:endParaRPr dirty="0"/>
          </a:p>
          <a:p>
            <a:r>
              <a:rPr b="1" dirty="0"/>
              <a:t>01.09.2023</a:t>
            </a:r>
            <a:endParaRPr dirty="0"/>
          </a:p>
          <a:p>
            <a:r>
              <a:rPr b="0" dirty="0"/>
              <a:t>No alt text provided</a:t>
            </a:r>
            <a:endParaRPr dirty="0"/>
          </a:p>
          <a:p>
            <a:endParaRPr dirty="0"/>
          </a:p>
        </p:txBody>
      </p:sp>
    </p:spTree>
    <p:extLst>
      <p:ext uri="{BB962C8B-B14F-4D97-AF65-F5344CB8AC3E}">
        <p14:creationId xmlns:p14="http://schemas.microsoft.com/office/powerpoint/2010/main" val="2088934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27ED9C8-F09A-4D9E-BEC0-4725162E21FF}" type="datetimeFigureOut">
              <a:rPr lang="en-US" smtClean="0"/>
              <a:t>9/1/2023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747689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7ED9C8-F09A-4D9E-BEC0-4725162E21FF}" type="datetimeFigureOut">
              <a:rPr lang="en-US" smtClean="0"/>
              <a:t>9/1/2023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553214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7ED9C8-F09A-4D9E-BEC0-4725162E21FF}" type="datetimeFigureOut">
              <a:rPr lang="en-US" smtClean="0"/>
              <a:t>9/1/2023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982640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7ED9C8-F09A-4D9E-BEC0-4725162E21FF}" type="datetimeFigureOut">
              <a:rPr lang="en-US" smtClean="0"/>
              <a:t>9/1/2023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14498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7ED9C8-F09A-4D9E-BEC0-4725162E21FF}" type="datetimeFigureOut">
              <a:rPr lang="en-US" smtClean="0"/>
              <a:t>9/1/2023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026881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27ED9C8-F09A-4D9E-BEC0-4725162E21FF}" type="datetimeFigureOut">
              <a:rPr lang="en-US" smtClean="0"/>
              <a:t>9/1/2023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004331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27ED9C8-F09A-4D9E-BEC0-4725162E21FF}" type="datetimeFigureOut">
              <a:rPr lang="en-US" smtClean="0"/>
              <a:t>9/1/2023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925692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27ED9C8-F09A-4D9E-BEC0-4725162E21FF}" type="datetimeFigureOut">
              <a:rPr lang="en-US" smtClean="0"/>
              <a:t>9/1/2023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280913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7ED9C8-F09A-4D9E-BEC0-4725162E21FF}" type="datetimeFigureOut">
              <a:rPr lang="en-US" smtClean="0"/>
              <a:t>9/1/2023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358181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7ED9C8-F09A-4D9E-BEC0-4725162E21FF}" type="datetimeFigureOut">
              <a:rPr lang="en-US" smtClean="0"/>
              <a:t>9/1/2023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993390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7ED9C8-F09A-4D9E-BEC0-4725162E21FF}" type="datetimeFigureOut">
              <a:rPr lang="en-US" smtClean="0"/>
              <a:t>9/1/2023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884807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7ED9C8-F09A-4D9E-BEC0-4725162E21FF}" type="datetimeFigureOut">
              <a:rPr lang="en-US" smtClean="0"/>
              <a:t>9/1/2023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D807A-D3EC-4DEA-86E2-120E4093F1A6}" type="slidenum">
              <a:rPr lang="en-US" smtClean="0"/>
              <a:t>‹№›</a:t>
            </a:fld>
            <a:endParaRPr lang="en-US"/>
          </a:p>
        </p:txBody>
      </p:sp>
    </p:spTree>
    <p:extLst>
      <p:ext uri="{BB962C8B-B14F-4D97-AF65-F5344CB8AC3E}">
        <p14:creationId xmlns:p14="http://schemas.microsoft.com/office/powerpoint/2010/main" val="14236910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pp.powerbi.com/groups/me/reports/8f8f74db-60dc-40f8-ad95-756f4cf02885/?pbi_source=PowerPoint"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s://app.powerbi.com/groups/me/reports/8f8f74db-60dc-40f8-ad95-756f4cf02885/?pbi_source=PowerPoint"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app.powerbi.com/groups/me/reports/8f8f74db-60dc-40f8-ad95-756f4cf02885/?pbi_source=PowerPoint"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Таблиця 1. Узагальнена інформація ,579_logo ,textbox ,image ,pivotTable ,Мапа. Регіональний розподіл ,Графік 2. За лізингодавцями ,slicer ,01.09.2023 ,card ,Графік 1. За сегментами. Please refer to the notes on this slide for details">
            <a:hlinkClick r:id="rId3"/>
          </p:cNvPr>
          <p:cNvPicPr>
            <a:picLocks noChangeAspect="1"/>
          </p:cNvPicPr>
          <p:nvPr/>
        </p:nvPicPr>
        <p:blipFill>
          <a:blip r:embed="rId4"/>
          <a:stretch>
            <a:fillRect/>
          </a:stretch>
        </p:blipFill>
        <p:spPr>
          <a:xfrm>
            <a:off x="76200" y="0"/>
            <a:ext cx="12020550" cy="6858000"/>
          </a:xfrm>
          <a:prstGeom prst="rect">
            <a:avLst/>
          </a:prstGeom>
          <a:noFill/>
        </p:spPr>
      </p:pic>
      <p:sp>
        <p:nvSpPr>
          <p:cNvPr id="4" name="Title" hidden="1"/>
          <p:cNvSpPr>
            <a:spLocks noGrp="1"/>
          </p:cNvSpPr>
          <p:nvPr>
            <p:ph type="title"/>
          </p:nvPr>
        </p:nvSpPr>
        <p:spPr/>
        <p:txBody>
          <a:bodyPr/>
          <a:lstStyle/>
          <a:p>
            <a:r>
              <a:t>To-Site_Summary (MtM)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579_logo ,textbox ,image ,pivotTable ,Графік 4. За видами обладнання ,Графік 3. За галузями економіки ,slicer ,01.09.2023. Please refer to the notes on this slide for details">
            <a:hlinkClick r:id="rId3"/>
          </p:cNvPr>
          <p:cNvPicPr>
            <a:picLocks noChangeAspect="1"/>
          </p:cNvPicPr>
          <p:nvPr/>
        </p:nvPicPr>
        <p:blipFill>
          <a:blip r:embed="rId4"/>
          <a:stretch>
            <a:fillRect/>
          </a:stretch>
        </p:blipFill>
        <p:spPr>
          <a:xfrm>
            <a:off x="76200" y="0"/>
            <a:ext cx="12020550" cy="6858000"/>
          </a:xfrm>
          <a:prstGeom prst="rect">
            <a:avLst/>
          </a:prstGeom>
          <a:noFill/>
        </p:spPr>
      </p:pic>
      <p:sp>
        <p:nvSpPr>
          <p:cNvPr id="4" name="Title" hidden="1"/>
          <p:cNvSpPr>
            <a:spLocks noGrp="1"/>
          </p:cNvSpPr>
          <p:nvPr>
            <p:ph type="title"/>
          </p:nvPr>
        </p:nvSpPr>
        <p:spPr/>
        <p:txBody>
          <a:bodyPr/>
          <a:lstStyle/>
          <a:p>
            <a:r>
              <a:t>F-Type (MtM)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579_logo ,textbox ,image ,pivotTable ,clusteredColumnChart ,waterfallChart ,lineChart ,tableEx ,lineChart ,slicer ,Графік 5. Динаміка розвитку Програми (накопичувально та нові видачі), млн. грн. ,01.09.2023. Please refer to the notes on this slide for details">
            <a:hlinkClick r:id="rId3"/>
          </p:cNvPr>
          <p:cNvPicPr>
            <a:picLocks noChangeAspect="1"/>
          </p:cNvPicPr>
          <p:nvPr/>
        </p:nvPicPr>
        <p:blipFill>
          <a:blip r:embed="rId4"/>
          <a:stretch>
            <a:fillRect/>
          </a:stretch>
        </p:blipFill>
        <p:spPr>
          <a:xfrm>
            <a:off x="76200" y="0"/>
            <a:ext cx="12020550" cy="6858000"/>
          </a:xfrm>
          <a:prstGeom prst="rect">
            <a:avLst/>
          </a:prstGeom>
          <a:noFill/>
        </p:spPr>
      </p:pic>
      <p:sp>
        <p:nvSpPr>
          <p:cNvPr id="4" name="Title" hidden="1"/>
          <p:cNvSpPr>
            <a:spLocks noGrp="1"/>
          </p:cNvSpPr>
          <p:nvPr>
            <p:ph type="title"/>
          </p:nvPr>
        </p:nvSpPr>
        <p:spPr/>
        <p:txBody>
          <a:bodyPr/>
          <a:lstStyle/>
          <a:p>
            <a:r>
              <a:t>F-Dymamics (MtM)</a:t>
            </a:r>
          </a:p>
        </p:txBody>
      </p:sp>
    </p:spTree>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TotalTime>
  <Words>207</Words>
  <Application>Microsoft Office PowerPoint</Application>
  <PresentationFormat>Широкий екран</PresentationFormat>
  <Paragraphs>93</Paragraphs>
  <Slides>3</Slides>
  <Notes>3</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3</vt:i4>
      </vt:variant>
    </vt:vector>
  </HeadingPairs>
  <TitlesOfParts>
    <vt:vector size="7" baseType="lpstr">
      <vt:lpstr>Arial</vt:lpstr>
      <vt:lpstr>Calibri</vt:lpstr>
      <vt:lpstr>Calibri Light</vt:lpstr>
      <vt:lpstr>Custom Design</vt:lpstr>
      <vt:lpstr>To-Site_Summary (MtM)</vt:lpstr>
      <vt:lpstr>F-Type (MtM)</vt:lpstr>
      <vt:lpstr>F-Dymamics (MtM)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Power BI</dc:creator>
  <cp:lastModifiedBy>rnabok</cp:lastModifiedBy>
  <cp:revision>5</cp:revision>
  <dcterms:created xsi:type="dcterms:W3CDTF">2016-09-04T11:54:55Z</dcterms:created>
  <dcterms:modified xsi:type="dcterms:W3CDTF">2023-09-01T10:43:22Z</dcterms:modified>
</cp:coreProperties>
</file>