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72" r:id="rId2"/>
    <p:sldId id="273" r:id="rId3"/>
    <p:sldId id="274" r:id="rId4"/>
    <p:sldId id="275" r:id="rId5"/>
    <p:sldId id="276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00" d="100"/>
          <a:sy n="100" d="100"/>
        </p:scale>
        <p:origin x="74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01.09.2023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04.09.2023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04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04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04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4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04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535</Words>
  <Application>Microsoft Office PowerPoint</Application>
  <PresentationFormat>Широкоэкранный</PresentationFormat>
  <Paragraphs>240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Evgeniy G.</cp:lastModifiedBy>
  <cp:revision>80</cp:revision>
  <dcterms:created xsi:type="dcterms:W3CDTF">2016-09-04T11:54:55Z</dcterms:created>
  <dcterms:modified xsi:type="dcterms:W3CDTF">2023-09-01T14:28:36Z</dcterms:modified>
</cp:coreProperties>
</file>