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08.09.2023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11.09.2023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639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11.09.2023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559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11.09.2023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183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11.09.2023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01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11.09.2023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187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440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1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333831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11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52458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11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295264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1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115494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1.09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11936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736137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473</Words>
  <Application>Microsoft Office PowerPoint</Application>
  <PresentationFormat>Широкий екран</PresentationFormat>
  <Paragraphs>240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111</cp:revision>
  <dcterms:created xsi:type="dcterms:W3CDTF">2016-09-04T11:54:55Z</dcterms:created>
  <dcterms:modified xsi:type="dcterms:W3CDTF">2023-09-08T13:01:44Z</dcterms:modified>
</cp:coreProperties>
</file>