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15.09.2023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7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03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05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82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68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12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8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1795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8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50164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8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77009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8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5714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8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89762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1479191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112</cp:revision>
  <dcterms:created xsi:type="dcterms:W3CDTF">2016-09-04T11:54:55Z</dcterms:created>
  <dcterms:modified xsi:type="dcterms:W3CDTF">2023-09-15T12:55:04Z</dcterms:modified>
</cp:coreProperties>
</file>