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77" d="100"/>
          <a:sy n="77" d="100"/>
        </p:scale>
        <p:origin x="8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22.09.2023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328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21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52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16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59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5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65034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5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02397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5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407436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5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99226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8800744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113</cp:revision>
  <dcterms:created xsi:type="dcterms:W3CDTF">2016-09-04T11:54:55Z</dcterms:created>
  <dcterms:modified xsi:type="dcterms:W3CDTF">2023-09-22T12:38:54Z</dcterms:modified>
</cp:coreProperties>
</file>