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115" d="100"/>
          <a:sy n="115" d="100"/>
        </p:scale>
        <p:origin x="66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27.10.2023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641" y="13811"/>
            <a:ext cx="12403281" cy="6830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91246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0</Words>
  <Application>Microsoft Office PowerPoint</Application>
  <PresentationFormat>Широкий екран</PresentationFormat>
  <Paragraphs>0</Paragraphs>
  <Slides>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Custom Design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test</cp:lastModifiedBy>
  <cp:revision>116</cp:revision>
  <dcterms:created xsi:type="dcterms:W3CDTF">2016-09-04T11:54:55Z</dcterms:created>
  <dcterms:modified xsi:type="dcterms:W3CDTF">2023-10-27T13:49:43Z</dcterms:modified>
</cp:coreProperties>
</file>