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67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65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382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586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197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9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2425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09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7142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9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90058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9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218555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6893349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115</cp:revision>
  <dcterms:created xsi:type="dcterms:W3CDTF">2016-09-04T11:54:55Z</dcterms:created>
  <dcterms:modified xsi:type="dcterms:W3CDTF">2023-10-06T14:16:41Z</dcterms:modified>
</cp:coreProperties>
</file>