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13.10.2023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16.10.2023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75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16.10.2023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6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16.10.2023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983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16.10.2023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002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29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6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74746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16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80680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6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49340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6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248547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4195892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116</cp:revision>
  <dcterms:created xsi:type="dcterms:W3CDTF">2016-09-04T11:54:55Z</dcterms:created>
  <dcterms:modified xsi:type="dcterms:W3CDTF">2023-10-13T13:16:01Z</dcterms:modified>
</cp:coreProperties>
</file>