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23.10.2023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244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23.10.2023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13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23.10.2023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7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23.10.2023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59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46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3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18767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3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53679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3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8524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3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04507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8887507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117</cp:revision>
  <dcterms:created xsi:type="dcterms:W3CDTF">2016-09-04T11:54:55Z</dcterms:created>
  <dcterms:modified xsi:type="dcterms:W3CDTF">2023-10-20T12:43:42Z</dcterms:modified>
</cp:coreProperties>
</file>