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27.10.2023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027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301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87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30.10.2023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164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17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30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69815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30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345674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30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58880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30.10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79489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2185023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118</cp:revision>
  <dcterms:created xsi:type="dcterms:W3CDTF">2016-09-04T11:54:55Z</dcterms:created>
  <dcterms:modified xsi:type="dcterms:W3CDTF">2023-10-27T13:45:07Z</dcterms:modified>
</cp:coreProperties>
</file>