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83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23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06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9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16474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9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18763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9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28247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9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00103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325033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114</cp:revision>
  <dcterms:created xsi:type="dcterms:W3CDTF">2016-09-04T11:54:55Z</dcterms:created>
  <dcterms:modified xsi:type="dcterms:W3CDTF">2023-09-29T14:01:53Z</dcterms:modified>
</cp:coreProperties>
</file>