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C910"/>
    <a:srgbClr val="D9D9D9"/>
    <a:srgbClr val="D3D3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86410" autoAdjust="0"/>
  </p:normalViewPr>
  <p:slideViewPr>
    <p:cSldViewPr snapToGrid="0" snapToObjects="1">
      <p:cViewPr>
        <p:scale>
          <a:sx n="116" d="100"/>
          <a:sy n="116" d="100"/>
        </p:scale>
        <p:origin x="102" y="10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2194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Таблиця 1. Узагальнена інформація</a:t>
            </a:r>
            <a:endParaRPr dirty="0"/>
          </a:p>
          <a:p>
            <a:r>
              <a:rPr b="0" dirty="0"/>
              <a:t>No alt text provided</a:t>
            </a:r>
            <a:endParaRPr dirty="0"/>
          </a:p>
          <a:p>
            <a:endParaRPr dirty="0"/>
          </a:p>
          <a:p>
            <a:r>
              <a:rPr b="1" dirty="0"/>
              <a:t>579_logo</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pivotTable</a:t>
            </a:r>
            <a:endParaRPr dirty="0"/>
          </a:p>
          <a:p>
            <a:r>
              <a:rPr b="0" dirty="0"/>
              <a:t>No alt text provided</a:t>
            </a:r>
            <a:endParaRPr dirty="0"/>
          </a:p>
          <a:p>
            <a:endParaRPr dirty="0"/>
          </a:p>
          <a:p>
            <a:r>
              <a:rPr b="1" dirty="0"/>
              <a:t>Мапа. Регіональний розподіл</a:t>
            </a:r>
            <a:endParaRPr dirty="0"/>
          </a:p>
          <a:p>
            <a:r>
              <a:rPr b="0" dirty="0"/>
              <a:t>No alt text provided</a:t>
            </a:r>
            <a:endParaRPr dirty="0"/>
          </a:p>
          <a:p>
            <a:endParaRPr dirty="0"/>
          </a:p>
          <a:p>
            <a:r>
              <a:rPr b="1" dirty="0"/>
              <a:t>Графік 2. За лізингодавцями</a:t>
            </a:r>
            <a:endParaRPr dirty="0"/>
          </a:p>
          <a:p>
            <a:r>
              <a:rPr b="0" dirty="0"/>
              <a:t>No alt text provided</a:t>
            </a:r>
            <a:endParaRPr dirty="0"/>
          </a:p>
          <a:p>
            <a:endParaRPr dirty="0"/>
          </a:p>
          <a:p>
            <a:r>
              <a:rPr b="1" dirty="0"/>
              <a:t>slicer</a:t>
            </a:r>
            <a:endParaRPr dirty="0"/>
          </a:p>
          <a:p>
            <a:r>
              <a:rPr b="0" dirty="0"/>
              <a:t>No alt text provided</a:t>
            </a:r>
            <a:endParaRPr dirty="0"/>
          </a:p>
          <a:p>
            <a:endParaRPr dirty="0"/>
          </a:p>
          <a:p>
            <a:r>
              <a:rPr b="1" dirty="0"/>
              <a:t>01.11.2023</a:t>
            </a:r>
            <a:endParaRPr dirty="0"/>
          </a:p>
          <a:p>
            <a:r>
              <a:rPr b="0" dirty="0"/>
              <a:t>No alt text provided</a:t>
            </a:r>
            <a:endParaRPr dirty="0"/>
          </a:p>
          <a:p>
            <a:endParaRPr dirty="0"/>
          </a:p>
          <a:p>
            <a:r>
              <a:rPr b="1" dirty="0"/>
              <a:t>card</a:t>
            </a:r>
            <a:endParaRPr dirty="0"/>
          </a:p>
          <a:p>
            <a:r>
              <a:rPr b="0" dirty="0"/>
              <a:t>No alt text provided</a:t>
            </a:r>
            <a:endParaRPr dirty="0"/>
          </a:p>
          <a:p>
            <a:endParaRPr dirty="0"/>
          </a:p>
          <a:p>
            <a:r>
              <a:rPr b="1" dirty="0"/>
              <a:t>Графік 1. За сегментами</a:t>
            </a:r>
            <a:endParaRPr dirty="0"/>
          </a:p>
          <a:p>
            <a:r>
              <a:rPr b="0" dirty="0"/>
              <a:t>No alt text provided</a:t>
            </a:r>
            <a:endParaRPr dirty="0"/>
          </a:p>
          <a:p>
            <a:endParaRPr dirty="0"/>
          </a:p>
        </p:txBody>
      </p:sp>
    </p:spTree>
    <p:extLst>
      <p:ext uri="{BB962C8B-B14F-4D97-AF65-F5344CB8AC3E}">
        <p14:creationId xmlns:p14="http://schemas.microsoft.com/office/powerpoint/2010/main" val="3695661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579_logo</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pivotTable</a:t>
            </a:r>
            <a:endParaRPr dirty="0"/>
          </a:p>
          <a:p>
            <a:r>
              <a:rPr b="0" dirty="0"/>
              <a:t>No alt text provided</a:t>
            </a:r>
            <a:endParaRPr dirty="0"/>
          </a:p>
          <a:p>
            <a:endParaRPr dirty="0"/>
          </a:p>
          <a:p>
            <a:r>
              <a:rPr b="1" dirty="0"/>
              <a:t>Графік 4. За видами обладнання</a:t>
            </a:r>
            <a:endParaRPr dirty="0"/>
          </a:p>
          <a:p>
            <a:r>
              <a:rPr b="0" dirty="0"/>
              <a:t>No alt text provided</a:t>
            </a:r>
            <a:endParaRPr dirty="0"/>
          </a:p>
          <a:p>
            <a:endParaRPr dirty="0"/>
          </a:p>
          <a:p>
            <a:r>
              <a:rPr b="1" dirty="0"/>
              <a:t>Графік 3. За галузями економіки</a:t>
            </a:r>
            <a:endParaRPr dirty="0"/>
          </a:p>
          <a:p>
            <a:r>
              <a:rPr b="0" dirty="0"/>
              <a:t>No alt text provided</a:t>
            </a:r>
            <a:endParaRPr dirty="0"/>
          </a:p>
          <a:p>
            <a:endParaRPr dirty="0"/>
          </a:p>
          <a:p>
            <a:r>
              <a:rPr b="1" dirty="0"/>
              <a:t>slicer</a:t>
            </a:r>
            <a:endParaRPr dirty="0"/>
          </a:p>
          <a:p>
            <a:r>
              <a:rPr b="0" dirty="0"/>
              <a:t>No alt text provided</a:t>
            </a:r>
            <a:endParaRPr dirty="0"/>
          </a:p>
          <a:p>
            <a:endParaRPr dirty="0"/>
          </a:p>
          <a:p>
            <a:r>
              <a:rPr b="1" dirty="0"/>
              <a:t>01.11.2023</a:t>
            </a:r>
            <a:endParaRPr dirty="0"/>
          </a:p>
          <a:p>
            <a:r>
              <a:rPr b="0" dirty="0"/>
              <a:t>No alt text provided</a:t>
            </a:r>
            <a:endParaRPr dirty="0"/>
          </a:p>
          <a:p>
            <a:endParaRPr dirty="0"/>
          </a:p>
        </p:txBody>
      </p:sp>
    </p:spTree>
    <p:extLst>
      <p:ext uri="{BB962C8B-B14F-4D97-AF65-F5344CB8AC3E}">
        <p14:creationId xmlns:p14="http://schemas.microsoft.com/office/powerpoint/2010/main" val="3491621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579_logo</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pivotTable</a:t>
            </a:r>
            <a:endParaRPr dirty="0"/>
          </a:p>
          <a:p>
            <a:r>
              <a:rPr b="0" dirty="0"/>
              <a:t>No alt text provided</a:t>
            </a:r>
            <a:endParaRPr dirty="0"/>
          </a:p>
          <a:p>
            <a:endParaRPr dirty="0"/>
          </a:p>
          <a:p>
            <a:r>
              <a:rPr b="1" dirty="0"/>
              <a:t>clusteredColumnChart</a:t>
            </a:r>
            <a:endParaRPr dirty="0"/>
          </a:p>
          <a:p>
            <a:r>
              <a:rPr b="0" dirty="0"/>
              <a:t>No alt text provided</a:t>
            </a:r>
            <a:endParaRPr dirty="0"/>
          </a:p>
          <a:p>
            <a:endParaRPr dirty="0"/>
          </a:p>
          <a:p>
            <a:r>
              <a:rPr b="1" dirty="0"/>
              <a:t>waterfallChart</a:t>
            </a:r>
            <a:endParaRPr dirty="0"/>
          </a:p>
          <a:p>
            <a:r>
              <a:rPr b="0" dirty="0"/>
              <a:t>No alt text provided</a:t>
            </a:r>
            <a:endParaRPr dirty="0"/>
          </a:p>
          <a:p>
            <a:endParaRPr dirty="0"/>
          </a:p>
          <a:p>
            <a:r>
              <a:rPr b="1" dirty="0"/>
              <a:t>lineChart</a:t>
            </a:r>
            <a:endParaRPr dirty="0"/>
          </a:p>
          <a:p>
            <a:r>
              <a:rPr b="0" dirty="0"/>
              <a:t>No alt text provided</a:t>
            </a:r>
            <a:endParaRPr dirty="0"/>
          </a:p>
          <a:p>
            <a:endParaRPr dirty="0"/>
          </a:p>
          <a:p>
            <a:r>
              <a:rPr b="1" dirty="0"/>
              <a:t>tableEx</a:t>
            </a:r>
            <a:endParaRPr dirty="0"/>
          </a:p>
          <a:p>
            <a:r>
              <a:rPr b="0" dirty="0"/>
              <a:t>No alt text provided</a:t>
            </a:r>
            <a:endParaRPr dirty="0"/>
          </a:p>
          <a:p>
            <a:endParaRPr dirty="0"/>
          </a:p>
          <a:p>
            <a:r>
              <a:rPr b="1" dirty="0"/>
              <a:t>lineChart</a:t>
            </a:r>
            <a:endParaRPr dirty="0"/>
          </a:p>
          <a:p>
            <a:r>
              <a:rPr b="0" dirty="0"/>
              <a:t>No alt text provided</a:t>
            </a:r>
            <a:endParaRPr dirty="0"/>
          </a:p>
          <a:p>
            <a:endParaRPr dirty="0"/>
          </a:p>
          <a:p>
            <a:r>
              <a:rPr b="1" dirty="0"/>
              <a:t>slicer</a:t>
            </a:r>
            <a:endParaRPr dirty="0"/>
          </a:p>
          <a:p>
            <a:r>
              <a:rPr b="0" dirty="0"/>
              <a:t>No alt text provided</a:t>
            </a:r>
            <a:endParaRPr dirty="0"/>
          </a:p>
          <a:p>
            <a:endParaRPr dirty="0"/>
          </a:p>
          <a:p>
            <a:r>
              <a:rPr b="1" dirty="0"/>
              <a:t>Графік 5. Динаміка розвитку Програми (накопичувально та нові видачі), млн. грн.</a:t>
            </a:r>
            <a:endParaRPr dirty="0"/>
          </a:p>
          <a:p>
            <a:r>
              <a:rPr b="0" dirty="0"/>
              <a:t>No alt text provided</a:t>
            </a:r>
            <a:endParaRPr dirty="0"/>
          </a:p>
          <a:p>
            <a:endParaRPr dirty="0"/>
          </a:p>
          <a:p>
            <a:r>
              <a:rPr b="1" dirty="0"/>
              <a:t>01.11.2023</a:t>
            </a:r>
            <a:endParaRPr dirty="0"/>
          </a:p>
          <a:p>
            <a:r>
              <a:rPr b="0" dirty="0"/>
              <a:t>No alt text provided</a:t>
            </a:r>
            <a:endParaRPr dirty="0"/>
          </a:p>
          <a:p>
            <a:endParaRPr dirty="0"/>
          </a:p>
        </p:txBody>
      </p:sp>
    </p:spTree>
    <p:extLst>
      <p:ext uri="{BB962C8B-B14F-4D97-AF65-F5344CB8AC3E}">
        <p14:creationId xmlns:p14="http://schemas.microsoft.com/office/powerpoint/2010/main" val="1121324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27ED9C8-F09A-4D9E-BEC0-4725162E21FF}" type="datetimeFigureOut">
              <a:rPr lang="en-US" smtClean="0"/>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747689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553214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982640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14498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7ED9C8-F09A-4D9E-BEC0-4725162E21FF}" type="datetimeFigureOut">
              <a:rPr lang="en-US" smtClean="0"/>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026881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7ED9C8-F09A-4D9E-BEC0-4725162E21FF}" type="datetimeFigureOut">
              <a:rPr lang="en-US" smtClean="0"/>
              <a:t>10/27/2023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004331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7ED9C8-F09A-4D9E-BEC0-4725162E21FF}" type="datetimeFigureOut">
              <a:rPr lang="en-US" smtClean="0"/>
              <a:t>10/27/2023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925692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7ED9C8-F09A-4D9E-BEC0-4725162E21FF}" type="datetimeFigureOut">
              <a:rPr lang="en-US" smtClean="0"/>
              <a:t>10/27/2023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280913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7ED9C8-F09A-4D9E-BEC0-4725162E21FF}" type="datetimeFigureOut">
              <a:rPr lang="en-US" smtClean="0"/>
              <a:t>10/27/2023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358181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10/27/2023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993390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10/27/2023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884807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7ED9C8-F09A-4D9E-BEC0-4725162E21FF}" type="datetimeFigureOut">
              <a:rPr lang="en-US" smtClean="0"/>
              <a:t>10/27/2023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D807A-D3EC-4DEA-86E2-120E4093F1A6}" type="slidenum">
              <a:rPr lang="en-US" smtClean="0"/>
              <a:t>‹№›</a:t>
            </a:fld>
            <a:endParaRPr lang="en-US"/>
          </a:p>
        </p:txBody>
      </p:sp>
    </p:spTree>
    <p:extLst>
      <p:ext uri="{BB962C8B-B14F-4D97-AF65-F5344CB8AC3E}">
        <p14:creationId xmlns:p14="http://schemas.microsoft.com/office/powerpoint/2010/main" val="1423691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pp.powerbi.com/groups/me/reports/8f8f74db-60dc-40f8-ad95-756f4cf02885/?pbi_source=PowerPoint"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app.powerbi.com/groups/me/reports/8f8f74db-60dc-40f8-ad95-756f4cf02885/?pbi_source=PowerPoint"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app.powerbi.com/groups/me/reports/8f8f74db-60dc-40f8-ad95-756f4cf02885/?pbi_source=PowerPoint"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Таблиця 1. Узагальнена інформація ,579_logo ,textbox ,image ,pivotTable ,Мапа. Регіональний розподіл ,Графік 2. За лізингодавцями ,slicer ,01.11.2023 ,card ,Графік 1. За сегментами.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To-Site_Summary (MtM)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579_logo ,textbox ,image ,pivotTable ,Графік 4. За видами обладнання ,Графік 3. За галузями економіки ,slicer ,01.11.2023.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F-Type (MtM)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579_logo ,textbox ,image ,pivotTable ,clusteredColumnChart ,waterfallChart ,lineChart ,tableEx ,lineChart ,slicer ,Графік 5. Динаміка розвитку Програми (накопичувально та нові видачі), млн. грн. ,01.11.2023.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F-Dymamics (MtM)</a:t>
            </a:r>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TotalTime>
  <Words>207</Words>
  <Application>Microsoft Office PowerPoint</Application>
  <PresentationFormat>Широкий екран</PresentationFormat>
  <Paragraphs>93</Paragraphs>
  <Slides>3</Slides>
  <Notes>3</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3</vt:i4>
      </vt:variant>
    </vt:vector>
  </HeadingPairs>
  <TitlesOfParts>
    <vt:vector size="7" baseType="lpstr">
      <vt:lpstr>Arial</vt:lpstr>
      <vt:lpstr>Calibri</vt:lpstr>
      <vt:lpstr>Calibri Light</vt:lpstr>
      <vt:lpstr>Custom Design</vt:lpstr>
      <vt:lpstr>To-Site_Summary (MtM)</vt:lpstr>
      <vt:lpstr>F-Type (MtM)</vt:lpstr>
      <vt:lpstr>F-Dymamics (MtM)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Power BI</dc:creator>
  <cp:lastModifiedBy>rnabok</cp:lastModifiedBy>
  <cp:revision>5</cp:revision>
  <dcterms:created xsi:type="dcterms:W3CDTF">2016-09-04T11:54:55Z</dcterms:created>
  <dcterms:modified xsi:type="dcterms:W3CDTF">2023-10-27T11:08:47Z</dcterms:modified>
</cp:coreProperties>
</file>