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10.11.2023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13.11.2023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343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13.11.2023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7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13.11.2023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422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13.11.2023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5671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593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13.1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22182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13.1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63311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3.1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41652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13.1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143547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16634849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120</cp:revision>
  <dcterms:created xsi:type="dcterms:W3CDTF">2016-09-04T11:54:55Z</dcterms:created>
  <dcterms:modified xsi:type="dcterms:W3CDTF">2023-11-10T14:23:47Z</dcterms:modified>
</cp:coreProperties>
</file>