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17.11.2023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63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49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19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20.11.2023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258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862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0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2227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20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752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0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43297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0.1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254793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737240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441</Words>
  <Application>Microsoft Office PowerPoint</Application>
  <PresentationFormat>Широкий екран</PresentationFormat>
  <Paragraphs>222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121</cp:revision>
  <dcterms:created xsi:type="dcterms:W3CDTF">2016-09-04T11:54:55Z</dcterms:created>
  <dcterms:modified xsi:type="dcterms:W3CDTF">2023-11-17T12:31:52Z</dcterms:modified>
</cp:coreProperties>
</file>