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62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01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57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27.11.2023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78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2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7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1900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7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3694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7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45977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7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04066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42795111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122</cp:revision>
  <dcterms:created xsi:type="dcterms:W3CDTF">2016-09-04T11:54:55Z</dcterms:created>
  <dcterms:modified xsi:type="dcterms:W3CDTF">2023-11-24T13:52:52Z</dcterms:modified>
</cp:coreProperties>
</file>