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29.12.2023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425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328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3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28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65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1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122099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01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425255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1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76403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1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63755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2054945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127</cp:revision>
  <dcterms:created xsi:type="dcterms:W3CDTF">2016-09-04T11:54:55Z</dcterms:created>
  <dcterms:modified xsi:type="dcterms:W3CDTF">2023-12-29T13:48:55Z</dcterms:modified>
</cp:coreProperties>
</file>