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01.12.2023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04.12.2023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5942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04.12.2023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049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04.12.2023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495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04.12.2023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045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933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04.12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84636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04.12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28430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04.12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35597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04.12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125334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6143442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441</Words>
  <Application>Microsoft Office PowerPoint</Application>
  <PresentationFormat>Широкий екран</PresentationFormat>
  <Paragraphs>222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123</cp:revision>
  <dcterms:created xsi:type="dcterms:W3CDTF">2016-09-04T11:54:55Z</dcterms:created>
  <dcterms:modified xsi:type="dcterms:W3CDTF">2023-12-01T14:17:11Z</dcterms:modified>
</cp:coreProperties>
</file>