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15.12.2023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11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614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02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18.12.2023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77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20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8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41841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8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52051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8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25860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8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39414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2425493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125</cp:revision>
  <dcterms:created xsi:type="dcterms:W3CDTF">2016-09-04T11:54:55Z</dcterms:created>
  <dcterms:modified xsi:type="dcterms:W3CDTF">2023-12-15T14:23:47Z</dcterms:modified>
</cp:coreProperties>
</file>