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22.12.2023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55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34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25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57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09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5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37446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5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57449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5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38221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5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90574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5950369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126</cp:revision>
  <dcterms:created xsi:type="dcterms:W3CDTF">2016-09-04T11:54:55Z</dcterms:created>
  <dcterms:modified xsi:type="dcterms:W3CDTF">2023-12-22T14:49:53Z</dcterms:modified>
</cp:coreProperties>
</file>