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snapToObjects="1">
      <p:cViewPr varScale="1">
        <p:scale>
          <a:sx n="100" d="100"/>
          <a:sy n="100" d="100"/>
        </p:scale>
        <p:origin x="21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930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01.01.2024</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extLst>
      <p:ext uri="{BB962C8B-B14F-4D97-AF65-F5344CB8AC3E}">
        <p14:creationId xmlns:p14="http://schemas.microsoft.com/office/powerpoint/2010/main" val="1744722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01.01.2024</a:t>
            </a:r>
            <a:endParaRPr dirty="0"/>
          </a:p>
          <a:p>
            <a:r>
              <a:rPr b="0" dirty="0"/>
              <a:t>No alt text provided</a:t>
            </a:r>
            <a:endParaRPr dirty="0"/>
          </a:p>
          <a:p>
            <a:endParaRPr dirty="0"/>
          </a:p>
        </p:txBody>
      </p:sp>
    </p:spTree>
    <p:extLst>
      <p:ext uri="{BB962C8B-B14F-4D97-AF65-F5344CB8AC3E}">
        <p14:creationId xmlns:p14="http://schemas.microsoft.com/office/powerpoint/2010/main" val="293035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01.01.2024</a:t>
            </a:r>
            <a:endParaRPr dirty="0"/>
          </a:p>
          <a:p>
            <a:r>
              <a:rPr b="0" dirty="0"/>
              <a:t>No alt text provided</a:t>
            </a:r>
            <a:endParaRPr dirty="0"/>
          </a:p>
          <a:p>
            <a:endParaRPr dirty="0"/>
          </a:p>
        </p:txBody>
      </p:sp>
    </p:spTree>
    <p:extLst>
      <p:ext uri="{BB962C8B-B14F-4D97-AF65-F5344CB8AC3E}">
        <p14:creationId xmlns:p14="http://schemas.microsoft.com/office/powerpoint/2010/main" val="316349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12/29/2023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12/29/2023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12/29/2023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12/29/2023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01.2024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extLst>
      <p:ext uri="{BB962C8B-B14F-4D97-AF65-F5344CB8AC3E}">
        <p14:creationId xmlns:p14="http://schemas.microsoft.com/office/powerpoint/2010/main" val="264777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01.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extLst>
      <p:ext uri="{BB962C8B-B14F-4D97-AF65-F5344CB8AC3E}">
        <p14:creationId xmlns:p14="http://schemas.microsoft.com/office/powerpoint/2010/main" val="243131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01.2024.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extLst>
      <p:ext uri="{BB962C8B-B14F-4D97-AF65-F5344CB8AC3E}">
        <p14:creationId xmlns:p14="http://schemas.microsoft.com/office/powerpoint/2010/main" val="113441930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a.milevskyi</cp:lastModifiedBy>
  <cp:revision>6</cp:revision>
  <dcterms:created xsi:type="dcterms:W3CDTF">2016-09-04T11:54:55Z</dcterms:created>
  <dcterms:modified xsi:type="dcterms:W3CDTF">2023-12-29T14:19:17Z</dcterms:modified>
</cp:coreProperties>
</file>