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05.01.2024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08.01.2024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5499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08.01.2024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3176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08.01.2024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7439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08.01.2024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2081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0788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08.01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79138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CAU_logo ,Aval_logo ,Pumb_logoA ,image ,image ,image ,UGB_logo ,image ,image ,image ,Privat_logo ,08.01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2081282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08.01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1867444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08.01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129012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97826170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441</Words>
  <Application>Microsoft Office PowerPoint</Application>
  <PresentationFormat>Широкий екран</PresentationFormat>
  <Paragraphs>222</Paragraphs>
  <Slides>5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test</cp:lastModifiedBy>
  <cp:revision>128</cp:revision>
  <dcterms:created xsi:type="dcterms:W3CDTF">2016-09-04T11:54:55Z</dcterms:created>
  <dcterms:modified xsi:type="dcterms:W3CDTF">2024-01-05T13:39:46Z</dcterms:modified>
</cp:coreProperties>
</file>