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12.01.2024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842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57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96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819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984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5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47742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15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383687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5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56067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5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406445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2124185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129</cp:revision>
  <dcterms:created xsi:type="dcterms:W3CDTF">2016-09-04T11:54:55Z</dcterms:created>
  <dcterms:modified xsi:type="dcterms:W3CDTF">2024-01-12T14:39:39Z</dcterms:modified>
</cp:coreProperties>
</file>