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22.01.2024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0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22.01.2024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37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22.01.2024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62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22.01.2024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671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88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2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410772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2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93574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2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30605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2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408773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952099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130</cp:revision>
  <dcterms:created xsi:type="dcterms:W3CDTF">2016-09-04T11:54:55Z</dcterms:created>
  <dcterms:modified xsi:type="dcterms:W3CDTF">2024-01-19T14:23:12Z</dcterms:modified>
</cp:coreProperties>
</file>