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50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6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83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29.01.2024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65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5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9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1368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29.01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44750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9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2216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9.01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85142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7572128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131</cp:revision>
  <dcterms:created xsi:type="dcterms:W3CDTF">2016-09-04T11:54:55Z</dcterms:created>
  <dcterms:modified xsi:type="dcterms:W3CDTF">2024-01-26T14:34:07Z</dcterms:modified>
</cp:coreProperties>
</file>