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02.02.2024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05.02.2024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60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05.02.2024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04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05.02.2024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76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05.02.2024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62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4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5.02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27621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05.02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91742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5.02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0259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5.02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32414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7887830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132</cp:revision>
  <dcterms:created xsi:type="dcterms:W3CDTF">2016-09-04T11:54:55Z</dcterms:created>
  <dcterms:modified xsi:type="dcterms:W3CDTF">2024-02-02T14:06:40Z</dcterms:modified>
</cp:coreProperties>
</file>