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09.02.2024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043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395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1071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12.02.2024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5445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896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2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403021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2.02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418575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2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342703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2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0446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6947406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133</cp:revision>
  <dcterms:created xsi:type="dcterms:W3CDTF">2016-09-04T11:54:55Z</dcterms:created>
  <dcterms:modified xsi:type="dcterms:W3CDTF">2024-02-09T14:43:03Z</dcterms:modified>
</cp:coreProperties>
</file>