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16.02.2024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226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750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3141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19.02.2024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18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134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9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23056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9.02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56043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9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68167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9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4730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57864536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134</cp:revision>
  <dcterms:created xsi:type="dcterms:W3CDTF">2016-09-04T11:54:55Z</dcterms:created>
  <dcterms:modified xsi:type="dcterms:W3CDTF">2024-02-16T14:42:12Z</dcterms:modified>
</cp:coreProperties>
</file>