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5" d="100"/>
          <a:sy n="115" d="100"/>
        </p:scale>
        <p:origin x="66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23.02.2024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26.02.2024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1444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26.02.2024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5084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26.02.2024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599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26.02.2024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2769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672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26.0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  <p:extLst>
      <p:ext uri="{BB962C8B-B14F-4D97-AF65-F5344CB8AC3E}">
        <p14:creationId xmlns:p14="http://schemas.microsoft.com/office/powerpoint/2010/main" val="138493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26.02.2024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  <p:extLst>
      <p:ext uri="{BB962C8B-B14F-4D97-AF65-F5344CB8AC3E}">
        <p14:creationId xmlns:p14="http://schemas.microsoft.com/office/powerpoint/2010/main" val="205865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26.0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  <p:extLst>
      <p:ext uri="{BB962C8B-B14F-4D97-AF65-F5344CB8AC3E}">
        <p14:creationId xmlns:p14="http://schemas.microsoft.com/office/powerpoint/2010/main" val="1375284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26.02.2024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  <p:extLst>
      <p:ext uri="{BB962C8B-B14F-4D97-AF65-F5344CB8AC3E}">
        <p14:creationId xmlns:p14="http://schemas.microsoft.com/office/powerpoint/2010/main" val="245260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  <p:extLst>
      <p:ext uri="{BB962C8B-B14F-4D97-AF65-F5344CB8AC3E}">
        <p14:creationId xmlns:p14="http://schemas.microsoft.com/office/powerpoint/2010/main" val="123201385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401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test</cp:lastModifiedBy>
  <cp:revision>135</cp:revision>
  <dcterms:created xsi:type="dcterms:W3CDTF">2016-09-04T11:54:55Z</dcterms:created>
  <dcterms:modified xsi:type="dcterms:W3CDTF">2024-02-23T13:17:36Z</dcterms:modified>
</cp:coreProperties>
</file>