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62" r:id="rId2"/>
    <p:sldId id="263" r:id="rId3"/>
    <p:sldId id="26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C910"/>
    <a:srgbClr val="D9D9D9"/>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snapToObjects="1">
      <p:cViewPr varScale="1">
        <p:scale>
          <a:sx n="100" d="100"/>
          <a:sy n="100" d="100"/>
        </p:scale>
        <p:origin x="216"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7862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Таблиця 1. Узагальнена інформація</a:t>
            </a:r>
            <a:endParaRPr dirty="0"/>
          </a:p>
          <a:p>
            <a:r>
              <a:rPr b="0" dirty="0"/>
              <a:t>No alt text provided</a:t>
            </a:r>
            <a:endParaRPr dirty="0"/>
          </a:p>
          <a:p>
            <a:endParaRPr dirty="0"/>
          </a:p>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Мапа. Регіональний розподіл</a:t>
            </a:r>
            <a:endParaRPr dirty="0"/>
          </a:p>
          <a:p>
            <a:r>
              <a:rPr b="0" dirty="0"/>
              <a:t>No alt text provided</a:t>
            </a:r>
            <a:endParaRPr dirty="0"/>
          </a:p>
          <a:p>
            <a:endParaRPr dirty="0"/>
          </a:p>
          <a:p>
            <a:r>
              <a:rPr b="1" dirty="0"/>
              <a:t>Графік 2. За лізингодавцями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01.03.2024</a:t>
            </a:r>
            <a:endParaRPr dirty="0"/>
          </a:p>
          <a:p>
            <a:r>
              <a:rPr b="0" dirty="0"/>
              <a:t>No alt text provided</a:t>
            </a:r>
            <a:endParaRPr dirty="0"/>
          </a:p>
          <a:p>
            <a:endParaRPr dirty="0"/>
          </a:p>
          <a:p>
            <a:r>
              <a:rPr b="1" dirty="0"/>
              <a:t>card</a:t>
            </a:r>
            <a:endParaRPr dirty="0"/>
          </a:p>
          <a:p>
            <a:r>
              <a:rPr b="0" dirty="0"/>
              <a:t>No alt text provided</a:t>
            </a:r>
            <a:endParaRPr dirty="0"/>
          </a:p>
          <a:p>
            <a:endParaRPr dirty="0"/>
          </a:p>
          <a:p>
            <a:r>
              <a:rPr b="1" dirty="0"/>
              <a:t>Графік 1. За сегментами</a:t>
            </a:r>
            <a:endParaRPr dirty="0"/>
          </a:p>
          <a:p>
            <a:r>
              <a:rPr b="0" dirty="0"/>
              <a:t>No alt text provided</a:t>
            </a:r>
            <a:endParaRPr dirty="0"/>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Графік 4. За видами обладнання</a:t>
            </a:r>
            <a:endParaRPr dirty="0"/>
          </a:p>
          <a:p>
            <a:r>
              <a:rPr b="0" dirty="0"/>
              <a:t>No alt text provided</a:t>
            </a:r>
            <a:endParaRPr dirty="0"/>
          </a:p>
          <a:p>
            <a:endParaRPr dirty="0"/>
          </a:p>
          <a:p>
            <a:r>
              <a:rPr b="1" dirty="0"/>
              <a:t>Графік 3. За галузями економіки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01.03.2024</a:t>
            </a:r>
            <a:endParaRPr dirty="0"/>
          </a:p>
          <a:p>
            <a:r>
              <a:rPr b="0" dirty="0"/>
              <a:t>No alt text provided</a:t>
            </a:r>
            <a:endParaRPr dirty="0"/>
          </a:p>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clusteredColumnChart</a:t>
            </a:r>
            <a:endParaRPr dirty="0"/>
          </a:p>
          <a:p>
            <a:r>
              <a:rPr b="0" dirty="0"/>
              <a:t>No alt text provided</a:t>
            </a:r>
            <a:endParaRPr dirty="0"/>
          </a:p>
          <a:p>
            <a:endParaRPr dirty="0"/>
          </a:p>
          <a:p>
            <a:r>
              <a:rPr b="1" dirty="0"/>
              <a:t>waterfallChart</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tableEx</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Графік 5. Динаміка розвитку Програми (накопичувально та нові видачі), млн. грн.</a:t>
            </a:r>
            <a:endParaRPr dirty="0"/>
          </a:p>
          <a:p>
            <a:r>
              <a:rPr b="0" dirty="0"/>
              <a:t>No alt text provided</a:t>
            </a:r>
            <a:endParaRPr dirty="0"/>
          </a:p>
          <a:p>
            <a:endParaRPr dirty="0"/>
          </a:p>
          <a:p>
            <a:r>
              <a:rPr b="1" dirty="0"/>
              <a:t>01.03.2024</a:t>
            </a:r>
            <a:endParaRPr dirty="0"/>
          </a:p>
          <a:p>
            <a:r>
              <a:rPr b="0" dirty="0"/>
              <a:t>No alt text provided</a:t>
            </a:r>
            <a:endParaRPr dirty="0"/>
          </a:p>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7ED9C8-F09A-4D9E-BEC0-4725162E21FF}"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747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532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98264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144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7ED9C8-F09A-4D9E-BEC0-4725162E21FF}"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2688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7ED9C8-F09A-4D9E-BEC0-4725162E21FF}"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0433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7ED9C8-F09A-4D9E-BEC0-4725162E21FF}" type="datetimeFigureOut">
              <a:rPr lang="en-US" smtClean="0"/>
              <a:t>3/4/2024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256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7ED9C8-F09A-4D9E-BEC0-4725162E21FF}" type="datetimeFigureOut">
              <a:rPr lang="en-US" smtClean="0"/>
              <a:t>3/4/2024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2809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ED9C8-F09A-4D9E-BEC0-4725162E21FF}" type="datetimeFigureOut">
              <a:rPr lang="en-US" smtClean="0"/>
              <a:t>3/4/2024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35818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933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88480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ED9C8-F09A-4D9E-BEC0-4725162E21FF}" type="datetimeFigureOut">
              <a:rPr lang="en-US" smtClean="0"/>
              <a:t>3/4/2024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Таблиця 1. Узагальнена інформація ,579_logo ,textbox ,image ,pivotTable ,Мапа. Регіональний розподіл ,Графік 2. За лізингодавцями ,slicer ,01.03.2024 ,card ,Графік 1. За сегментами.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To-Site_Summary (MtM)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Графік 4. За видами обладнання ,Графік 3. За галузями економіки ,slicer ,01.03.2024.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F-Type (MtM)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clusteredColumnChart ,waterfallChart ,lineChart ,tableEx ,lineChart ,slicer ,Графік 5. Динаміка розвитку Програми (накопичувально та нові видачі), млн. грн. ,01.03.2024.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F-Dymamics (MtM)</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Words>207</Words>
  <Application>Microsoft Office PowerPoint</Application>
  <PresentationFormat>Широкий екран</PresentationFormat>
  <Paragraphs>93</Paragraphs>
  <Slides>3</Slides>
  <Notes>3</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vt:i4>
      </vt:variant>
    </vt:vector>
  </HeadingPairs>
  <TitlesOfParts>
    <vt:vector size="7" baseType="lpstr">
      <vt:lpstr>Arial</vt:lpstr>
      <vt:lpstr>Calibri</vt:lpstr>
      <vt:lpstr>Calibri Light</vt:lpstr>
      <vt:lpstr>Custom Design</vt:lpstr>
      <vt:lpstr>To-Site_Summary (MtM)</vt:lpstr>
      <vt:lpstr>F-Type (MtM)</vt:lpstr>
      <vt:lpstr>F-Dymamics (MtM)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BI</dc:creator>
  <cp:lastModifiedBy>a.milevskyi</cp:lastModifiedBy>
  <cp:revision>6</cp:revision>
  <dcterms:created xsi:type="dcterms:W3CDTF">2016-09-04T11:54:55Z</dcterms:created>
  <dcterms:modified xsi:type="dcterms:W3CDTF">2024-03-04T07:52:27Z</dcterms:modified>
</cp:coreProperties>
</file>